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16"/>
  </p:notesMasterIdLst>
  <p:sldIdLst>
    <p:sldId id="270" r:id="rId2"/>
    <p:sldId id="260" r:id="rId3"/>
    <p:sldId id="276" r:id="rId4"/>
    <p:sldId id="281" r:id="rId5"/>
    <p:sldId id="279" r:id="rId6"/>
    <p:sldId id="280" r:id="rId7"/>
    <p:sldId id="277" r:id="rId8"/>
    <p:sldId id="278" r:id="rId9"/>
    <p:sldId id="282" r:id="rId10"/>
    <p:sldId id="283" r:id="rId11"/>
    <p:sldId id="284" r:id="rId12"/>
    <p:sldId id="285" r:id="rId13"/>
    <p:sldId id="286" r:id="rId14"/>
    <p:sldId id="269" r:id="rId15"/>
  </p:sldIdLst>
  <p:sldSz cx="12192000" cy="6858000"/>
  <p:notesSz cx="6858000" cy="9144000"/>
  <p:embeddedFontLs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Montserrat" pitchFamily="2" charset="77"/>
      <p:regular r:id="rId21"/>
      <p:bold r:id="rId22"/>
      <p:italic r:id="rId23"/>
      <p:boldItalic r:id="rId24"/>
    </p:embeddedFont>
    <p:embeddedFont>
      <p:font typeface="Montserrat Medium" pitchFamily="2" charset="77"/>
      <p:regular r:id="rId25"/>
      <p:italic r:id="rId26"/>
    </p:embeddedFont>
    <p:embeddedFont>
      <p:font typeface="Montserrat SemiBold" pitchFamily="2" charset="77"/>
      <p:regular r:id="rId27"/>
      <p:bold r:id="rId28"/>
      <p:italic r:id="rId29"/>
      <p:boldItalic r:id="rId30"/>
    </p:embeddedFont>
  </p:embeddedFontLst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C945A"/>
    <a:srgbClr val="A42145"/>
    <a:srgbClr val="DEC9A2"/>
    <a:srgbClr val="404040"/>
    <a:srgbClr val="245C4F"/>
    <a:srgbClr val="6E152E"/>
    <a:srgbClr val="691B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86418"/>
  </p:normalViewPr>
  <p:slideViewPr>
    <p:cSldViewPr snapToGrid="0" snapToObjects="1">
      <p:cViewPr varScale="1">
        <p:scale>
          <a:sx n="112" d="100"/>
          <a:sy n="112" d="100"/>
        </p:scale>
        <p:origin x="1776" y="192"/>
      </p:cViewPr>
      <p:guideLst>
        <p:guide pos="3840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8" Type="http://schemas.openxmlformats.org/officeDocument/2006/relationships/slide" Target="slides/slide7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9-23T06:33:26.766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84,'0'-4,"0"1,1 0,0-1,-1 1,1 0,0 0,1-1,-1 1,0 0,1 0,0 0,0 0,0 1,0-1,0 0,0 1,1 0,-1-1,1 1,0 0,0 0,-1 0,1 1,0-1,1 1,-1 0,0-1,0 2,1-1,-1 0,4 0,14-3,0 2,1 0,37 1,-38 2,1381 2,-1355 0,0 1,63 16,-58-10,85 6,-11-15,-61-2,0 3,78 12,-88-7,86 1,-97-8,-1 2,1 2,71 16,-62-9,0-3,0-3,0-1,101-8,-36 2,802 2,-874 2,56 10,-55-5,51 0,2154-6,-1060-3,-1139 7,-30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9-23T07:24:55.740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175 100,'0'-1,"1"-1,0 1,-1 0,1 0,0 0,0 0,0 0,0 0,0 0,0 0,0 1,0-1,0 0,0 0,0 1,1-1,-1 1,0-1,0 1,1 0,-1-1,0 1,1 0,-1 0,0 0,3 0,38-2,-33 4,0 0,0 0,0 1,0 0,-1 1,1-1,-1 2,0-1,0 1,10 9,-10-8,1 0,-1 0,1-1,0 0,1-1,-1 0,1-1,-1 1,14 1,-9-3,0-1,1 0,-1-1,0-1,1 0,17-4,-24 2,0 1,0-1,0-1,-1 0,1 0,-1 0,0-1,0 0,-1 0,1 0,10-13,-4 3,24-28,-37 43,0-1,0 1,0 0,0 0,0 0,0-1,0 1,0 0,0 0,0-1,0 1,0 0,0 0,0 0,0-1,0 1,0 0,0 0,0-1,0 1,0 0,0 0,-1 0,1-1,0 1,0 0,0 0,0 0,0 0,-1-1,1 1,0 0,0 0,0 0,0 0,-1 0,1 0,0-1,0 1,0 0,-1 0,1 0,-17-3,-20 2,34 1,-59-2,-87-14,87 7,-84 0,94 8,36-1,-1 1,1 1,-1 1,1 0,-1 2,-22 5,36-7,-1 1,1 0,0 0,0 0,1 1,-1-1,0 0,1 1,-1 0,1 0,0 0,0 0,0 0,0 0,1 0,-1 1,1-1,0 1,0-1,0 1,0-1,1 1,-1 3,-1 14,1 1,2 37,0-32,-1-25,0 0,0-1,0 1,0 0,0-1,0 1,0 0,1 0,-1-1,0 1,1 0,0-1,-1 1,1-1,0 1,0-1,0 1,0-1,0 1,0-1,0 0,0 0,0 1,1-1,-1 0,3 1,1-1,0 0,0 0,0-1,-1 0,1 0,0 0,0 0,6-2,-7 2,400-9,-235 12,-129-2,-21 0,-1 0,0-2,19-2,-35 2,1 0,-1 0,0 0,1-1,-1 1,0-1,0 1,0-1,0 0,0 0,0 1,-1-1,1-1,0 1,-1 0,0 0,1-1,-1 1,0 0,0-1,-1 1,1-1,0 1,-1-1,0 0,1 1,-1-6,1-9,-1 1,-3-34,3 48,-1-2,-1-1,1 1,-1-1,1 1,-1 0,0 0,-4-6,-6 2,11 9,1-1,-1 1,0 0,1-1,-1 1,1 0,-1 0,1-1,-1 1,1 0,-1 0,1 0,0-1,0 1,-1 0,1 0,0 0,0 0,0 0,0 0,0 1,0-2,0-1,1 1,-1 0,0 0,0-1,1 1,-1 0,0 0,0 0,1-1,-1 1,0 0,1 0,-1 0,0 0,1 0,-1 0,0-1,1 1,-1 0,0 0,1 0,-1 0,1 0,-1 0,0 1,1-1,-1 0,0 0,1 0,-1 0,0 0,0 0,1 1,-1-1,0 0,1 0,-1 0,0 1,0-1,1 0,-1 0,0 1,0-1,1 0,-1 1,0-1,0 0,0 0,0 1,0-1,0 0,1 1,-1-1,0 1,0-1,0 0,0 1,0-1,0 0,0 1,-1-1,2 0,0-1,-1 1,1-1,-1 0,0 1,1-1,-1 0,1 0,-1 1,0-1,0 0,1 0,-1 0,0 1,0-1,0 0,0 0,0 0,0 0,0 1,0-1,0 0,0 0,-1 0,1 1,0-1,-1 0,1 0,0 1,-1-1,1 0,-1 1,1-1,-1 0,1 1,-1-1,1 1,-1-1,0 1,1-1,-2 0,-8-2,1 0,-1 0,0 1,0 0,-1 1,1 0,0 1,0 0,-1 1,-13 2,-11-1,-83 18,59-22,46 0,1 1,0 0,-1 1,1 0,0 1,-1 0,1 1,0 1,-23 7,32-9,1 0,-1 1,1-1,0 1,-1-1,1 1,0 0,0 0,0-1,0 2,1-1,-1 0,0 0,1 0,0 1,-1-1,1 1,0-1,0 1,0 0,1-1,-1 1,1 0,-1-1,1 1,0 0,0 0,0-1,1 1,-1 0,1-1,-1 1,1 0,0-1,0 1,0 0,0-1,0 0,1 1,-1-1,1 0,-1 0,1 1,0-1,0-1,0 1,0 0,0 0,1-1,-1 1,0-1,1 0,-1 0,1 0,0 0,4 1,14 5,10 3,0-1,41 6,13 2,-65-12,0 0,1-1,0-1,40 0,-58-4,-1 1,0-1,0 1,0-1,0 0,0 0,0 0,0 0,0 0,-1 0,1 0,0-1,-1 1,1-1,0 1,-1-1,0 0,1 1,-1-1,0 0,0 0,0 0,0 0,0 0,-1 0,1 0,-1 0,1 0,-1 0,0-1,0-3,2-11,-2 0,0 0,-4-21,2 7,2 12,-1 3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9-23T07:25:03.931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3145,'0'-1327,"0"1317,2 1,-1-1,1 0,1 1,0 0,5-12,-4 10,0 1,-1 0,0-1,3-22,-5-316,-3 168,3 120,12-87,-7 79,-2 0,-7-71,0 20,3-391,0 495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9-23T07:25:17.783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21 3254,'-20'-171,"21"-778,9 871,0 5,-9 54,2 1,0 0,10-30,6-38,-18 76,2 0,-1 1,1 0,1-1,-1 1,8-12,-6 13,-1-1,0 1,0-1,-1 0,-1 0,1 0,1-12,-3-289,-3 150,2-382,20 387,-2-15,-17 110,-3-70,2 129,0-1,0 1,0 0,0 0,0 0,0-1,0 1,0 0,-1 0,1 0,-1-1,1 1,-1 0,1 0,-1 0,1 0,-1 0,0 0,0 0,1 0,-1 0,-1 0,-17 6,17-4,0 0,1 0,-1 0,0-1,0 1,0 0,1-1,-1 1,0-1,0 0,0 0,-2 0,2 0,1-1,0 0,-1 0,1 0,0 0,0 0,0-1,-1 1,1 0,1 0,-1-1,0 1,0-1,0 1,1-1,-1 1,1-1,-1 1,1-1,0 1,-1-1,1 0,0 1,0-3,-2-47,2 44,-1 17,-16 126,16-64,-12 84,-5 33,11 312,9-283,-4-101,5 126,15-109,-10-87,-2 1,0 48,-4-33,17 97,-2-23,2-31,-13-77,-1 0,3 46,-9 496,9-503,-8-65,1 0,0 1,0-1,0 0,0 1,1-1,-1 0,1 0,0 0,-1 0,1 0,1-1,-1 1,0 0,1-1,4 4,-6-6,0 0,-1 0,1 0,0 0,-1 0,1 0,0-1,-1 1,1 0,0 0,-1-1,1 1,-1 0,1-1,-1 1,1-1,0 1,-1-1,0 1,1-1,-1 1,1-1,-1 1,0-1,1 1,-1-1,0 0,1 1,-1-1,0 0,0 1,0-1,0 0,0 1,0-1,0 0,0 1,0-1,0 0,0 0,2-35,-2 35,1-28,-4-139,1 158,0 0,0 0,-1 0,-7-15,6 16,1-1,0 0,0 0,-2-17,3-23,4-50,1 68,-2 1,-1-1,-2 0,-1 1,-8-39,7 56,-2-5,1 0,1-1,1 1,0-1,1-22,3-547,9 511,-1 5,-6 46,0 0,10-37,-7 39,-1-1,-1 1,0-28,-5-117,1 154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9-23T07:25:44.181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119 1,'0'1066,"2"-1027,1 1,15 68,-4-56,-9-34,0 0,-1 1,3 31,-7-26,0-5,1-1,1 1,1-1,6 25,5 2,-1 0,-2 1,-2 0,-2 0,0 53,-5-61,1-1,2 1,13 47,-9-47,-2-1,-1 1,1 48,-6 29,-4 93,1-190,-2-1,-9 33,8-36,1 1,1 0,0 0,-2 29,6 23,1-22,-3 1,-11 82,6-99,-2 0,-2 0,0-1,-19 36,29-64,0 1,0-1,0 1,0-1,-1 0,1 1,0-1,0 1,0-1,0 0,0 1,-1-1,1 1,0-1,0 0,-1 1,1-1,0 0,-1 1,1-1,0 0,-1 0,1 1,0-1,-1 0,1 0,0 1,-1-1,1 0,-1 0,1 0,-1 0,1 0,0 0,-1 0,1 0,-1 0,1 0,-1 0,1 0,-1 0,-5-21,4-32,2 52,-1-57,-11-96,6 131,6 53,0 0,-19 153,19-174,1-6,-1 1,0-1,0 0,0 1,0-1,-1 0,1 0,-1 1,0-1,0 0,-3 6,-8-40,-5-48,18 93,0 0,-2 0,1-1,-6 26,6-38,0-1,-1 1,1-1,0 0,0 1,0-1,-1 1,1-1,0 0,-1 1,1-1,0 0,-1 1,1-1,0 0,-1 0,1 1,-1-1,1 0,-1 0,1 0,0 0,-1 1,1-1,-1 0,1 0,-1 0,1 0,-1 0,1 0,-1 0,1 0,-1 0,1 0,0-1,-1 1,1 0,-1 0,1 0,-1 0,1-1,0 1,-1 0,0-1,1 1,0 0,-1-1,1 1,0 0,-1 0,1-1,0 1,-1 0,1 0,-1 0,1 0,-1 0,1 0,0 0,-1 0,1 0,-1 0,1 0,-1 0,1 0,0 0,-1 0,1 0,-1 0,1 0,0 0,-1 1,1-1,-1 0,1 0,0 1,-1-1,1 0,0 0,-1 1,1-1,0 0,0 1,-1-1,1 0,0 1,0-1,0 1,-1-1,1 0,0 1,0-1,0 1,0-1,0 1,0-1,0 0,0 1,0-1,0 1,0-1,0 1,-3 18,2-21,3-39,0 9,-1-38,13-96,-8 103,-3-1,-5-73,-1 24,-7 10,0 3,10 92,-2-1,1 1,-1 0,0 0,-1 0,0 0,0 1,-7-11,5 8,1 1,0-1,0-1,-4-15,2-29,2 0,7-100,0 41,-6-18,6-145,17 153,-2 25,1 32,-15 57,0-2,-1 1,0 0,2-22,13-128,-9 102,2-93,-10 139,0 0,1 1,0-1,1 1,7-19,-5 19,-1-1,-1 0,0 0,-1 0,1-18,-6-86,5-106,-1 219,0 0,0 1,0-1,0 0,1 1,-1-1,1 1,0-1,0 1,1 0,-1 0,6-5,-5 5,0-1,0 1,0-1,-1 0,1 0,-1 0,0 0,0 0,2-9,-3 8,0 0,-1 0,0 0,0 0,0 0,-1 0,0 0,-2-9,3 13,0 0,-1 0,1 0,0 0,-1 0,1 0,-1 1,1-1,-1 0,1 0,-1 0,0 0,1 1,-1-1,0 0,0 0,0 1,1-1,-1 1,0-1,0 1,0-1,0 1,0 0,0-1,0 1,0 0,0 0,0-1,0 1,0 0,0 0,0 0,0 1,0-1,0 0,0 0,0 0,0 1,0-1,0 0,0 1,0-1,0 1,0-1,0 1,1 0,-1-1,-1 2,-1 1,0 0,0-1,1 1,-1 1,1-1,-1 0,1 1,0-1,0 1,1 0,-1-1,1 1,0 0,-1 6,-8 61,8-57,-5 416,9-248,8-36,-1 8,-9 491,1-626,1 0,1 0,11 36,-9-36,-1 0,0 0,-1 0,0 20,-2-29,-1-6,0-1,1 0,-1 0,0 1,-1-1,1 0,0 0,-1 1,0-1,0 0,0 0,0 0,-3 5,4-8,-1 0,1 0,-1 0,1 0,-1-1,1 1,0 0,-1 0,1-1,-1 1,1 0,0-1,-1 1,1 0,0-1,-1 1,1 0,0-1,0 1,-1-1,1 1,0-1,0 1,0-1,0 1,0 0,0-1,-1 1,1-1,0 1,0-1,0 1,1-1,-1 1,0-2,-3-20,-13-157,9 96,7-150,3 94,-3 120,0 1,1 0,1 0,1 0,1 0,0 0,1 1,1-1,1 1,0 0,1 1,18-26,-22 35,0 0,-1-1,0 1,0 0,-1-1,0 0,0 1,0-1,-1 0,0-8,-3-88,-1 43,3-682,0 739,0 1,0-1,0 1,-1-1,1 1,-1-1,0 1,0 0,0-1,-1 1,1 0,-4-6,4 8,0 0,0 0,0 1,-1-1,1 1,0-1,0 1,0-1,-1 1,1-1,0 1,-1 0,1 0,0 0,-1 0,1 0,0 0,-1 0,1 0,0 0,-1 1,1-1,0 0,0 1,-1-1,1 1,0 0,0-1,0 1,0 0,0 0,0-1,0 1,0 0,0 0,-1 2,0-1,0-1,1 1,-1-1,0 1,0-1,0 0,0 1,0-1,-1 0,1-1,0 1,0 0,-1-1,1 1,0-1,-1 0,1 0,0 1,-1-2,1 1,0 0,-1 0,1-1,0 1,-1-1,1 0,0 0,0 0,0 0,-1 0,1 0,-1-2,-21-8,23 11,1 0,-1 1,0-1,0 0,1 0,-1 0,0 1,0-1,1 0,-1 1,0-1,1 0,-1 1,1-1,-1 1,0-1,1 1,-1-1,1 1,-1 0,1-1,0 1,-1-1,1 1,0 0,-1 0,1-1,0 1,0 0,-1 0,-11 34,8-21,-2 2,1 0,1 0,1 0,0 1,-1 26,6 89,0-49,-2 1739,10-1706,-5-78,0 46,-4-14,12 82,-7-34,-6-90,1 0,1 0,2-1,12 52,-4-15,-12-55,1-1,0 1,0 0,1-1,1 1,-1-1,1 0,1 1,0-1,5 8,1 0,5 1,-15-17,1-1,0 0,-1 0,1 1,0-1,-1 0,1 0,-1 0,0 0,1 0,-1 0,0 0,1 0,-1 0,0 0,0 0,0 0,0 0,0 0,0 0,0 0,0 0,-1 0,1 0,-1-1,1-54,1-12,-15-128,8 143,2 1,5-72,0 43,3 37,-4 42,0-1,1 1,-1 0,1 0,-1 0,1-1,0 1,0 0,0 0,0 0,1 1,-1-1,0 0,1 0,0 1,1-3,-2 4,-1 0,1 0,-1 0,1 0,-1 0,1 0,-1 0,1 0,-1 0,1 1,-1-1,0 0,1 0,-1 0,1 1,-1-1,0 0,1 1,-1-1,0 0,1 1,-1-1,0 0,1 1,-1-1,0 0,0 1,1-1,-1 1,0-1,0 1,0-1,0 1,0 0,9 23,-7-17,11 36,6 52,-21-750,3 353,1 272,1 0,12-51,-9 49,0 0,1-40,6-113,-8 102,-5 66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9-23T06:37:38.414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1,'1102'0,"-772"17,-74-5,501 8,-732-20,-6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9-23T06:37:56.638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1,'1'0,"115"0,200 24,-224-11,101 20,-164-25,-10-2,0-1,1-1,-1-1,37 2,-41-5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9-23T07:19:52.499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49,'704'0,"-689"2,1-1,0 2,-1 0,0 1,20 8,-18-6,0-1,0 0,1-1,19 1,351-3,-186-5,384 3,-550 1,53 11,-52-7,49 2,414-8,-570-1,-96-15,-162-14,196 20,-59-2,-779 14,929-3,-53-9,1-1,26 7,-269-14,55 20,256-1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9-23T07:20:03.781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199 1,'-1'62,"-1"-32,1 0,2-1,1 1,9 41,-9-66,0 1,1-1,-1 0,1 0,0 0,0-1,1 1,0-1,0 1,0-1,0 0,0-1,1 1,0-1,-1 0,1 0,0 0,1-1,-1 0,0 0,12 3,10 1,1 0,-1-2,34 1,-46-4,49 3,113-7,-172 2,-1 0,1 0,-1 0,0-1,1 0,-1 0,0 0,0 0,0-1,-1 1,1-1,0 0,-1 0,0 0,0-1,0 1,0-1,0 1,-1-1,0 0,1 0,-2-1,1 1,2-7,-3 8,0 0,0-1,0 1,-1-1,1 1,-1-1,0 1,0-1,0 1,0-1,-1 1,1-1,-1 1,0 0,0-1,0 1,-1 0,1 0,-1 0,0-1,1 2,-1-1,-1 0,1 0,0 1,-1-1,1 1,-1 0,0-1,0 1,0 1,-3-3,-20-5,-1 1,0 2,-1 0,1 2,-1 1,-39 0,65 3,-332 1,331-1,0 0,0 1,0-1,0 1,0-1,0 1,0 0,1 1,-6 1,8-3,0 0,0 1,0-1,-1 0,1 0,0 0,0 0,0 0,0 0,0 0,0 1,0-1,0 0,0 0,-1 0,1 0,0 0,0 1,0-1,0 0,0 0,0 0,0 0,0 0,0 1,0-1,0 0,0 0,0 0,0 0,0 1,0-1,0 0,1 0,-1 0,0 0,0 0,0 0,0 1,0-1,0 0,0 0,0 0,0 0,1 0,-1 0,0 0,0 1,0-1,0 0,21 4,494 68,-510-71,0 0,0-1,0 0,0 0,0 0,0-1,-1 1,1-1,0 0,0-1,0 1,6-4,-6 2,0-2,0 1,0 0,0-1,-1 0,0 0,0 0,6-11,-8 13,0 0,0 0,1 0,-1 1,1-1,-1 0,1 1,0 0,0 0,0 0,0 0,0 0,1 1,-1-1,1 1,-1 0,1 0,-1 0,1 0,4 0,-6 1,1 1,-1-1,1 1,-1-1,0 1,0 0,1 0,-1 0,0 0,0 0,0 0,0 1,0-1,0 1,0-1,-1 1,1 0,0-1,-1 1,0 0,1 0,-1 0,0 1,0-1,0 0,0 0,0 1,-1-1,1 0,-1 1,1 3,1 5,0-1,-1 1,0-1,-1 1,0 0,-2 15,1-23,0 1,0 0,0-1,0 1,0-1,-1 0,0 1,1-1,-1 0,-1 0,1 0,0 0,-1-1,1 1,-1-1,0 1,1-1,-1 0,-1 0,1 0,-6 2,-18 6,0-1,-1-1,0-2,0-1,-29 2,-66 15,89-14,0-1,-60 3,48-9,-241-4,284 3,0 0,0 0,1 0,-1 0,0-1,1 0,-1 1,0-1,1 0,-1 0,1 0,-1-1,1 1,0 0,-1-1,1 0,0 1,0-1,0 0,0 0,1 0,-3-4,2 3,1 0,0-1,1 1,-1 0,0-1,1 1,0-1,0 1,0-1,0 1,0 0,1-1,0 1,-1-1,3-3,1-3,0 0,0 0,1 1,0 0,1 0,0 0,0 1,1-1,0 2,15-14,-7 12,0 0,0 0,1 2,1 0,-1 1,1 0,0 2,0 0,32-3,12 3,92 6,-47 1,-48-1,-33-1,-1 0,1-1,-1-2,27-4,-46 3,1 1,-1-1,1 0,-1 0,0-1,0 1,-1-1,1 0,-1-1,0 1,0-1,0 0,4-6,-6 7,1 0,0-1,0 1,0 1,0-1,1 0,0 1,-1 0,1 0,1 0,-1 0,0 1,0-1,1 1,0 0,-1 1,9-3,-11 4,0 1,0-1,1 0,-1 1,0-1,0 1,0 0,0 0,0 0,0 0,0 0,0 0,-1 0,1 1,0-1,-1 1,1-1,-1 1,1 0,-1-1,0 1,0 0,0 0,0 0,0 0,0 0,0 0,-1 0,1 0,-1 0,1 1,-1-1,0 2,2 12,0 0,-1-1,-2 22,1-30,0 24,-7 61,6-84,-1 0,0 0,-1 0,0 0,0 0,0 0,-1-1,-10 14,1-5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9-23T07:20:33.761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148 158,'1'1,"0"-1,0 1,0-1,0 0,0 1,0-1,0 1,0 0,-1-1,1 1,0 0,0 0,-1-1,1 1,0 0,-1 0,1 0,-1 0,1 0,-1 0,0-1,1 1,-1 0,0 0,0 2,9 33,-7-22,5 16,-2 1,-1 1,-1 59,0-4,-1-80,-1 1,1 0,0-1,1 1,0-1,0 0,1 0,-1 0,10 11,-8-11,-1 0,1 0,-1 0,-1 1,1 0,-1 0,-1 0,1 0,0 9,-2 54,-2-59,0 0,1-1,1 1,0 0,0 0,1 0,1-1,0 1,5 13,-1-9,-1-1,-1 1,-1 0,0 0,-1 0,1 28,-5 104,-1-62,2-82,-1 1,1 0,-1 0,0-1,0 1,0 0,0-1,-1 1,0-1,0 0,0 1,0-1,-1 0,0 0,0 0,0-1,0 1,0-1,-1 0,-4 4,-20 22,22-22,0 1,1 1,0-1,0 1,1 0,0 0,1 0,0 0,0 1,1 0,-2 18,1 8,6 72,0-32,-3 431,1-493,0 0,1-1,1 1,0-1,1 1,0-1,1 0,0-1,10 17,0 1,-10-14,-1 1,0-1,-1 0,-1 1,0 0,-2-1,0 1,-3 30,0 7,3-40,-1 0,-1-1,0 1,-1 0,-6 16,7-24,0 0,-1 0,1-1,-1 1,0-1,0 0,-1 1,0-2,0 1,0 0,0-1,-1 0,1 0,-7 4,10-7,1-1,-1 1,0-1,0 1,0-1,0 0,0 1,0-1,0 0,0 0,0 0,0 0,0 1,1-1,-1 0,0-1,0 1,0 0,0 0,0 0,0-1,0 1,0 0,0-1,0 1,0-1,0 1,0-1,-1-1,0 0,1 0,-1 0,1 0,0 0,0 0,0-1,0 1,0 0,0-1,0-2,-6-64,7 69,0-20,0-15,-2-1,-7-43,0 24,8 41,0 0,-1 0,-1 0,0 1,-1-1,0 1,-1 0,-1 0,0 1,-14-22,14 25,-1-1,1 1,1-1,0-1,0 1,1-1,1 1,-4-16,0-8,-3-50,5-278,8 193,-3-484,1 641,1 0,-1 0,2 0,0 0,1 0,6-15,-4 14,-2-1,0 1,0 0,3-28,16-153,-11 121,2-120,-11 164,0 0,3 1,0 0,1 0,18-42,-24 68,-1-1,1 1,0 0,0 0,0-1,0 1,0 0,0 0,1 0,-1 0,1 1,-1-1,1 0,0 1,0-1,0 1,-1-1,1 1,1 0,-1 0,0 0,4-2,-5 3,0 0,0 0,0 0,0 1,0-1,0 0,-1 0,1 1,0-1,0 0,0 1,0-1,-1 1,1-1,0 1,0 0,-1-1,1 1,0 0,-1-1,2 2,-1 1,1 0,-1-1,1 1,-1 0,0 0,0 0,0 0,-1 1,1 2,4 53,-2-1,-6 68,0-10,0-61,-12 81,14-133,-6 73,4 1,5 77,1-24,-3 1049,-1-1156,-2 1,-5 26,1-6,4-19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9-23T07:22:37.885"/>
    </inkml:context>
    <inkml:brush xml:id="br0">
      <inkml:brushProperty name="width" value="0.2" units="cm"/>
      <inkml:brushProperty name="height" value="0.4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2,'33'0,"45"-1,0 3,0 3,94 19,187 42,-178-28,-141-33,16 2,65-1,-115-5,1 0,-1 0,1 0,-1 1,1-1,-1 2,0-1,7 4,-2-1,5 2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9-23T07:22:42.660"/>
    </inkml:context>
    <inkml:brush xml:id="br0">
      <inkml:brushProperty name="width" value="0.2" units="cm"/>
      <inkml:brushProperty name="height" value="0.4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1,'2'0,"1"1,-1-1,1 1,-1 0,1 0,-1 0,1 0,-1 0,0 1,0-1,0 0,1 1,-1 0,-1 0,1-1,0 1,0 0,-1 0,1 1,-1-1,0 0,1 0,-1 1,0-1,0 1,-1-1,1 1,0-1,-1 1,1 4,1 10,0 1,-1-1,-1 21,0-34,0 0,-1 0,1 1,0-1,1 0,-1 0,1 0,-1 0,1 0,1 0,-1 0,0 0,1 0,2 5,-1-7,-1 0,0-1,1 1,0 0,-1-1,1 1,0-1,0 0,-1 0,1 0,0 0,0-1,0 1,0-1,0 0,0 0,1 0,4 0,106-4,118 4,-225 2,0-1,0 1,0 0,0 0,0 1,7 4,-8-4,2 0,-1 0,0 0,0-1,16 3,502 13,-506-18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9-23T07:23:10.118"/>
    </inkml:context>
    <inkml:brush xml:id="br0">
      <inkml:brushProperty name="width" value="0.2" units="cm"/>
      <inkml:brushProperty name="height" value="0.4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81 0,'0'1024,"1"-1009,1-1,0 0,1 0,9 26,7 30,-10 12,0 125,-11-94,4 132,7-169,-4-43,1 49,-5 11,-4 80,2-163,-1 0,-1 0,1 0,-8 15,6-15,0 0,1 0,0 1,-2 15,-14 87,13-84,0 1,2 0,0 33,5 117,-3-336,5-171,16 177,-16 131,1 0,9-31,4-18,-8 2,-2-1,-4-68,-1 21,-5-110,-5 153,3 37,-1-50,7-447,-1 528,0 0,0 0,0 1,-1-1,1 0,-1 1,1-1,-1 0,0 1,-2-5,-3 9,2 20,-13 162,11-117,4-40,0-1,-2 0,-10 36,3-23,-5 40,10-43,-17 54,17-65,1 1,1 0,1 0,2 0,0 0,4 34,-1 11,0-50,1-1,1 1,1-1,13 35,-8-25,-5-10,-1 0,-1 0,-1 1,0 37,-2-34,1 0,9 47,-5-35,0 1,-3 1,-1-1,-4 41,0 11,3 309,0-382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0E016B-CAC3-6B4C-90C0-D7AA6A747DA3}" type="datetimeFigureOut">
              <a:rPr lang="es-MX" smtClean="0"/>
              <a:t>27/09/21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BF3107-FFE8-3645-B89F-777090C37BF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989042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F3107-FFE8-3645-B89F-777090C37BF5}" type="slidenum">
              <a:rPr lang="es-MX" smtClean="0"/>
              <a:t>2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213968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F3107-FFE8-3645-B89F-777090C37BF5}" type="slidenum">
              <a:rPr lang="es-MX" smtClean="0"/>
              <a:t>3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505127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F3107-FFE8-3645-B89F-777090C37BF5}" type="slidenum">
              <a:rPr lang="es-MX" smtClean="0"/>
              <a:t>5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212949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F3107-FFE8-3645-B89F-777090C37BF5}" type="slidenum">
              <a:rPr lang="es-MX" smtClean="0"/>
              <a:t>7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362139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F3107-FFE8-3645-B89F-777090C37BF5}" type="slidenum">
              <a:rPr lang="es-MX" smtClean="0"/>
              <a:t>8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76930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F3107-FFE8-3645-B89F-777090C37BF5}" type="slidenum">
              <a:rPr lang="es-MX" smtClean="0"/>
              <a:t>10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382398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apositiva de título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7955F23-1D39-834E-A409-9AC17BD768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t>27/09/21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C415F7B-CE6E-6D4A-B5AB-BDDDCD956C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AEF8AF7-5DF2-EB49-AC54-6BEB41FC7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/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id="{7609FFF5-262F-BE4B-9727-825EDD3DA8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3220" y="1631315"/>
            <a:ext cx="11465560" cy="1325563"/>
          </a:xfrm>
          <a:prstGeom prst="rect">
            <a:avLst/>
          </a:prstGeom>
          <a:noFill/>
        </p:spPr>
        <p:txBody>
          <a:bodyPr/>
          <a:lstStyle>
            <a:lvl1pPr algn="ctr">
              <a:defRPr b="0" i="0">
                <a:solidFill>
                  <a:srgbClr val="DEC9A2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  <a:br>
              <a:rPr lang="es-ES" dirty="0"/>
            </a:br>
            <a:r>
              <a:rPr lang="es-ES" dirty="0"/>
              <a:t>LOREM IPSUM</a:t>
            </a:r>
            <a:endParaRPr lang="es-MX" dirty="0"/>
          </a:p>
        </p:txBody>
      </p:sp>
      <p:sp>
        <p:nvSpPr>
          <p:cNvPr id="8" name="Marcador de contenido 2">
            <a:extLst>
              <a:ext uri="{FF2B5EF4-FFF2-40B4-BE49-F238E27FC236}">
                <a16:creationId xmlns:a16="http://schemas.microsoft.com/office/drawing/2014/main" id="{37BDC73D-88AC-3D46-B0FC-8933DC5B58A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63220" y="3270884"/>
            <a:ext cx="11465560" cy="113792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C516FB4C-D80E-574A-85E4-0DF8B29E79BF}"/>
              </a:ext>
            </a:extLst>
          </p:cNvPr>
          <p:cNvCxnSpPr/>
          <p:nvPr userDrawn="1"/>
        </p:nvCxnSpPr>
        <p:spPr>
          <a:xfrm>
            <a:off x="2006600" y="3048000"/>
            <a:ext cx="8178800" cy="0"/>
          </a:xfrm>
          <a:prstGeom prst="line">
            <a:avLst/>
          </a:prstGeom>
          <a:ln w="38100">
            <a:solidFill>
              <a:srgbClr val="DEC9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64162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ítulo y objetos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FCE891-2873-1849-A37C-A2CF6D30A7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6080" y="568859"/>
            <a:ext cx="4155440" cy="1325563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l">
              <a:defRPr sz="3600" b="0" i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  <a:br>
              <a:rPr lang="es-ES" dirty="0"/>
            </a:br>
            <a:r>
              <a:rPr lang="es-ES" dirty="0"/>
              <a:t>LOREM IPSUM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FA68CFE-9BDE-AC4E-8BE5-D2C5E6BBFBD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029200" y="1825625"/>
            <a:ext cx="6324600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rgbClr val="404040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0925D57-13C7-9F4C-8624-F76047773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t>27/09/21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234E0C4-F0C1-0847-AC2A-7AC9F10BD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57F4766-DB6B-3D42-A920-905F1728E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653659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Título y objetos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FCE891-2873-1849-A37C-A2CF6D30A7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2120" y="542983"/>
            <a:ext cx="4114800" cy="1029144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l">
              <a:defRPr sz="3600" b="0" i="0">
                <a:solidFill>
                  <a:srgbClr val="245C4F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  <a:br>
              <a:rPr lang="es-ES" dirty="0"/>
            </a:br>
            <a:r>
              <a:rPr lang="es-ES" dirty="0"/>
              <a:t>LOREM IPSUM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FA68CFE-9BDE-AC4E-8BE5-D2C5E6BBFBD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988560" y="1825625"/>
            <a:ext cx="6365240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rgbClr val="404040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0925D57-13C7-9F4C-8624-F76047773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t>27/09/21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234E0C4-F0C1-0847-AC2A-7AC9F10BD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57F4766-DB6B-3D42-A920-905F1728E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384413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ítulo y objetos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FCE891-2873-1849-A37C-A2CF6D30A7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4317" y="578802"/>
            <a:ext cx="4036423" cy="1260475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l">
              <a:defRPr sz="3900" b="0" i="0">
                <a:solidFill>
                  <a:srgbClr val="A42145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FA68CFE-9BDE-AC4E-8BE5-D2C5E6BBFBD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85360" y="1209040"/>
            <a:ext cx="6568440" cy="49679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rgbClr val="404040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0925D57-13C7-9F4C-8624-F76047773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t>27/09/21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234E0C4-F0C1-0847-AC2A-7AC9F10BD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57F4766-DB6B-3D42-A920-905F1728E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380248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2BA57C4-7E93-7040-8A57-4BA7102B544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9652" y="2164079"/>
            <a:ext cx="4008846" cy="4012883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r>
              <a:rPr lang="es-ES" dirty="0"/>
              <a:t>Editar los estilos de texto del patrón
Segundo nivel
Tercer nivel
Cuarto nivel
Quinto nivel</a:t>
            </a:r>
            <a:endParaRPr lang="es-MX" dirty="0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8E4C7A-699F-8B48-881A-B5DA4F7729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996542" y="2164079"/>
            <a:ext cx="6357257" cy="4012883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r>
              <a:rPr lang="es-ES" dirty="0"/>
              <a:t>Editar los estilos de texto del patrón
Segundo nivel
Tercer nivel
Cuarto nivel
Quinto nivel</a:t>
            </a:r>
            <a:endParaRPr lang="es-MX" dirty="0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643D9A1-AF1A-5C49-9963-CA564481E9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fld id="{62B8DF0E-90BF-EC4E-8934-156187A1162F}" type="datetimeFigureOut">
              <a:rPr lang="es-MX" smtClean="0"/>
              <a:pPr/>
              <a:t>27/09/21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89B1503-FEA8-AE42-A3F9-8B406AE3D3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091CCD4-9468-2640-A697-0BC4334413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fld id="{C119739B-ACC7-1A4E-906B-A9546BA1AB75}" type="slidenum">
              <a:rPr lang="es-MX" smtClean="0"/>
              <a:pPr/>
              <a:t>‹Nº›</a:t>
            </a:fld>
            <a:endParaRPr lang="es-MX"/>
          </a:p>
        </p:txBody>
      </p:sp>
      <p:sp>
        <p:nvSpPr>
          <p:cNvPr id="12" name="Título 1">
            <a:extLst>
              <a:ext uri="{FF2B5EF4-FFF2-40B4-BE49-F238E27FC236}">
                <a16:creationId xmlns:a16="http://schemas.microsoft.com/office/drawing/2014/main" id="{29FCE891-2873-1849-A37C-A2CF6D30A712}"/>
              </a:ext>
            </a:extLst>
          </p:cNvPr>
          <p:cNvSpPr txBox="1">
            <a:spLocks/>
          </p:cNvSpPr>
          <p:nvPr userDrawn="1"/>
        </p:nvSpPr>
        <p:spPr>
          <a:xfrm>
            <a:off x="838200" y="166977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rgbClr val="A42145"/>
                </a:solidFill>
                <a:latin typeface="Montserrat SemiBold" panose="00000700000000000000" pitchFamily="2" charset="0"/>
                <a:ea typeface="+mj-ea"/>
                <a:cs typeface="+mj-cs"/>
              </a:defRPr>
            </a:lvl1pPr>
          </a:lstStyle>
          <a:p>
            <a:endParaRPr lang="es-MX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370114" y="366713"/>
            <a:ext cx="4008846" cy="13033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rgbClr val="A42145"/>
                </a:solidFill>
                <a:latin typeface="Montserrat SemiBold" panose="00000700000000000000" pitchFamily="2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836569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ción">
    <p:bg>
      <p:bgPr>
        <a:blipFill dpi="0"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F6B79C-27DF-DA46-9B64-4E0256DA97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365125"/>
            <a:ext cx="6116183" cy="1325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200" b="1" i="0">
                <a:solidFill>
                  <a:srgbClr val="404040"/>
                </a:solidFill>
                <a:latin typeface="Montserrat SemiBold" pitchFamily="2" charset="77"/>
              </a:defRPr>
            </a:lvl1pPr>
          </a:lstStyle>
          <a:p>
            <a:r>
              <a:rPr lang="es-ES" dirty="0"/>
              <a:t>HAGA CLICK PARA MODIFICAR EL ESTILO DE TÍTULO DEL PATRÓN</a:t>
            </a:r>
            <a:endParaRPr lang="es-MX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BC9834F-FDDC-E444-AA42-F599DEF8AF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2036762"/>
            <a:ext cx="5682932" cy="82391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800" b="0" i="0">
                <a:solidFill>
                  <a:srgbClr val="404040"/>
                </a:solidFill>
                <a:latin typeface="Montserrat Medium" pitchFamily="2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endParaRPr lang="es-MX" dirty="0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804EBD2-6E8F-DD4D-A7F0-B009AC0DF7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3072445"/>
            <a:ext cx="5682932" cy="262572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 i="0">
                <a:solidFill>
                  <a:srgbClr val="404040"/>
                </a:solidFill>
                <a:latin typeface="Montserrat Medium" pitchFamily="2" charset="77"/>
              </a:defRPr>
            </a:lvl1pPr>
          </a:lstStyle>
          <a:p>
            <a:r>
              <a:rPr lang="es-ES" dirty="0"/>
              <a:t>Editar los estilos de texto del patrón
Segundo nivel
Tercer nivel
Cuarto nivel
Quinto nivel</a:t>
            </a:r>
            <a:endParaRPr lang="es-MX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0476336B-7889-A545-8051-B71747F39B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807960" y="2051684"/>
            <a:ext cx="3967480" cy="82391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800" b="0" i="0">
                <a:latin typeface="Montserrat Medium" pitchFamily="2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endParaRPr lang="es-MX" dirty="0"/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975D9E89-2F81-8E4E-8F00-6E2A93AE2FB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807960" y="3072445"/>
            <a:ext cx="3967480" cy="262572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 i="0">
                <a:latin typeface="Montserrat Medium" pitchFamily="2" charset="77"/>
              </a:defRPr>
            </a:lvl1pPr>
          </a:lstStyle>
          <a:p>
            <a:r>
              <a:rPr lang="es-ES" dirty="0"/>
              <a:t>Editar los estilos de texto del patrón
Segundo nivel
Tercer nivel
Cuarto nivel
Quinto nivel</a:t>
            </a:r>
            <a:endParaRPr lang="es-MX" dirty="0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B5A9B9FE-8B4D-2C49-9079-B4D8CA369E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t>27/09/21</a:t>
            </a:fld>
            <a:endParaRPr lang="es-MX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8BB4BDA2-120C-E14E-8684-F8383129C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18733FD-8434-2949-8A2A-43A2A44FCB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100216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el título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683DC7C-0DFD-A146-96AA-922A0BD91A7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93957" y="6356350"/>
            <a:ext cx="2743200" cy="365125"/>
          </a:xfrm>
        </p:spPr>
        <p:txBody>
          <a:bodyPr/>
          <a:lstStyle/>
          <a:p>
            <a:fld id="{62B8DF0E-90BF-EC4E-8934-156187A1162F}" type="datetimeFigureOut">
              <a:rPr lang="es-MX" smtClean="0"/>
              <a:t>27/09/21</a:t>
            </a:fld>
            <a:endParaRPr lang="es-MX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FF2200DE-3D26-A84D-8F5E-384E93FCFB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09D56C6E-3E4E-2E4E-A2D6-8B0B5AAE2D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1088396" y="2837754"/>
            <a:ext cx="10126721" cy="56193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4000">
                <a:solidFill>
                  <a:srgbClr val="DEC9A2"/>
                </a:solidFill>
                <a:latin typeface="Montserrat SemiBold" panose="00000700000000000000" pitchFamily="2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592137" y="3876851"/>
            <a:ext cx="7119240" cy="65881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  <a:latin typeface="Montserrat Medium" panose="00000600000000000000" pitchFamily="2" charset="0"/>
              </a:defRPr>
            </a:lvl1pPr>
            <a:lvl2pPr>
              <a:defRPr sz="2800">
                <a:solidFill>
                  <a:schemeClr val="bg1"/>
                </a:solidFill>
                <a:latin typeface="Montserrat Medium" panose="00000600000000000000" pitchFamily="2" charset="0"/>
              </a:defRPr>
            </a:lvl2pPr>
            <a:lvl3pPr>
              <a:defRPr sz="2400">
                <a:solidFill>
                  <a:schemeClr val="bg1"/>
                </a:solidFill>
                <a:latin typeface="Montserrat Medium" panose="00000600000000000000" pitchFamily="2" charset="0"/>
              </a:defRPr>
            </a:lvl3pPr>
            <a:lvl4pPr>
              <a:defRPr sz="2000">
                <a:solidFill>
                  <a:schemeClr val="bg1"/>
                </a:solidFill>
                <a:latin typeface="Montserrat Medium" panose="00000600000000000000" pitchFamily="2" charset="0"/>
              </a:defRPr>
            </a:lvl4pPr>
            <a:lvl5pPr>
              <a:defRPr sz="2000">
                <a:solidFill>
                  <a:schemeClr val="bg1"/>
                </a:solidFill>
                <a:latin typeface="Montserrat Medium" panose="00000600000000000000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190915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 con título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E5D9DB7-F1B2-3941-8B03-1576108DD8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t>27/09/21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F695825-735B-B840-9E9D-D85D60F47F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7711505-64F3-3849-8F5B-1CE6842C2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6102310E-A4CF-E948-B792-8AFA51838E3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88396" y="2854446"/>
            <a:ext cx="10126721" cy="56193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400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anose="00000700000000000000" pitchFamily="2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29679F33-61C9-2945-B5BA-0DBAD352B1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92136" y="3898145"/>
            <a:ext cx="7119240" cy="65881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Montserrat Medium" panose="00000600000000000000" pitchFamily="2" charset="0"/>
              </a:defRPr>
            </a:lvl1pPr>
            <a:lvl2pPr>
              <a:defRPr sz="2800">
                <a:solidFill>
                  <a:schemeClr val="bg1"/>
                </a:solidFill>
                <a:latin typeface="Montserrat Medium" panose="00000600000000000000" pitchFamily="2" charset="0"/>
              </a:defRPr>
            </a:lvl2pPr>
            <a:lvl3pPr>
              <a:defRPr sz="2400">
                <a:solidFill>
                  <a:schemeClr val="bg1"/>
                </a:solidFill>
                <a:latin typeface="Montserrat Medium" panose="00000600000000000000" pitchFamily="2" charset="0"/>
              </a:defRPr>
            </a:lvl3pPr>
            <a:lvl4pPr>
              <a:defRPr sz="2000">
                <a:solidFill>
                  <a:schemeClr val="bg1"/>
                </a:solidFill>
                <a:latin typeface="Montserrat Medium" panose="00000600000000000000" pitchFamily="2" charset="0"/>
              </a:defRPr>
            </a:lvl4pPr>
            <a:lvl5pPr>
              <a:defRPr sz="2000">
                <a:solidFill>
                  <a:schemeClr val="bg1"/>
                </a:solidFill>
                <a:latin typeface="Montserrat Medium" panose="00000600000000000000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051938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 blanco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902F6A71-34EE-B34B-AFA7-18487432D5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t>27/09/21</a:t>
            </a:fld>
            <a:endParaRPr lang="es-MX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7A14938F-592E-C442-8304-19C2B2DCC5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47B6C953-D0A6-0944-AF6E-40BEA205D3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E24DA103-E0A4-614B-B8A5-B5EC39AB2F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32639" y="2856183"/>
            <a:ext cx="10126721" cy="56193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4000">
                <a:solidFill>
                  <a:srgbClr val="DEC9A2"/>
                </a:solidFill>
                <a:latin typeface="Montserrat SemiBold" panose="00000700000000000000" pitchFamily="2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0372707F-ED60-CD4B-B079-83E5321898B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92137" y="3876851"/>
            <a:ext cx="7119240" cy="65881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  <a:latin typeface="Montserrat Medium" panose="00000600000000000000" pitchFamily="2" charset="0"/>
              </a:defRPr>
            </a:lvl1pPr>
            <a:lvl2pPr>
              <a:defRPr sz="2800">
                <a:solidFill>
                  <a:schemeClr val="bg1"/>
                </a:solidFill>
                <a:latin typeface="Montserrat Medium" panose="00000600000000000000" pitchFamily="2" charset="0"/>
              </a:defRPr>
            </a:lvl2pPr>
            <a:lvl3pPr>
              <a:defRPr sz="2400">
                <a:solidFill>
                  <a:schemeClr val="bg1"/>
                </a:solidFill>
                <a:latin typeface="Montserrat Medium" panose="00000600000000000000" pitchFamily="2" charset="0"/>
              </a:defRPr>
            </a:lvl3pPr>
            <a:lvl4pPr>
              <a:defRPr sz="2000">
                <a:solidFill>
                  <a:schemeClr val="bg1"/>
                </a:solidFill>
                <a:latin typeface="Montserrat Medium" panose="00000600000000000000" pitchFamily="2" charset="0"/>
              </a:defRPr>
            </a:lvl4pPr>
            <a:lvl5pPr>
              <a:defRPr sz="2000">
                <a:solidFill>
                  <a:schemeClr val="bg1"/>
                </a:solidFill>
                <a:latin typeface="Montserrat Medium" panose="00000600000000000000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554466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7955F23-1D39-834E-A409-9AC17BD768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t>27/09/21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C415F7B-CE6E-6D4A-B5AB-BDDDCD956C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AEF8AF7-5DF2-EB49-AC54-6BEB41FC7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/>
          </a:p>
        </p:txBody>
      </p:sp>
      <p:sp>
        <p:nvSpPr>
          <p:cNvPr id="11" name="Título 1">
            <a:extLst>
              <a:ext uri="{FF2B5EF4-FFF2-40B4-BE49-F238E27FC236}">
                <a16:creationId xmlns:a16="http://schemas.microsoft.com/office/drawing/2014/main" id="{31901168-FEF9-924E-8853-92325359322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3220" y="1631315"/>
            <a:ext cx="11465560" cy="1325563"/>
          </a:xfrm>
          <a:prstGeom prst="rect">
            <a:avLst/>
          </a:prstGeom>
          <a:noFill/>
        </p:spPr>
        <p:txBody>
          <a:bodyPr/>
          <a:lstStyle>
            <a:lvl1pPr algn="ctr">
              <a:defRPr b="0" i="0">
                <a:solidFill>
                  <a:srgbClr val="DEC9A2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  <a:br>
              <a:rPr lang="es-ES" dirty="0"/>
            </a:br>
            <a:r>
              <a:rPr lang="es-ES" dirty="0"/>
              <a:t>LOREM IPSUM</a:t>
            </a:r>
            <a:endParaRPr lang="es-MX" dirty="0"/>
          </a:p>
        </p:txBody>
      </p:sp>
      <p:sp>
        <p:nvSpPr>
          <p:cNvPr id="12" name="Marcador de contenido 2">
            <a:extLst>
              <a:ext uri="{FF2B5EF4-FFF2-40B4-BE49-F238E27FC236}">
                <a16:creationId xmlns:a16="http://schemas.microsoft.com/office/drawing/2014/main" id="{32B3750D-6380-9D46-8C74-61632B62325D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63220" y="3270884"/>
            <a:ext cx="11465560" cy="113792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  <p:cxnSp>
        <p:nvCxnSpPr>
          <p:cNvPr id="13" name="Conector recto 12">
            <a:extLst>
              <a:ext uri="{FF2B5EF4-FFF2-40B4-BE49-F238E27FC236}">
                <a16:creationId xmlns:a16="http://schemas.microsoft.com/office/drawing/2014/main" id="{F7D969CF-33B8-2E42-BA1B-8D19A4FC2066}"/>
              </a:ext>
            </a:extLst>
          </p:cNvPr>
          <p:cNvCxnSpPr/>
          <p:nvPr userDrawn="1"/>
        </p:nvCxnSpPr>
        <p:spPr>
          <a:xfrm>
            <a:off x="2006600" y="3048000"/>
            <a:ext cx="8178800" cy="0"/>
          </a:xfrm>
          <a:prstGeom prst="line">
            <a:avLst/>
          </a:prstGeom>
          <a:ln w="38100">
            <a:solidFill>
              <a:srgbClr val="DEC9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2305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a de título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7955F23-1D39-834E-A409-9AC17BD768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t>27/09/21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C415F7B-CE6E-6D4A-B5AB-BDDDCD956C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AEF8AF7-5DF2-EB49-AC54-6BEB41FC7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/>
          </a:p>
        </p:txBody>
      </p:sp>
      <p:sp>
        <p:nvSpPr>
          <p:cNvPr id="12" name="Título 1">
            <a:extLst>
              <a:ext uri="{FF2B5EF4-FFF2-40B4-BE49-F238E27FC236}">
                <a16:creationId xmlns:a16="http://schemas.microsoft.com/office/drawing/2014/main" id="{D23CAB6B-7A5A-6B4E-A033-229957EF03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3220" y="1634330"/>
            <a:ext cx="11465560" cy="1325563"/>
          </a:xfrm>
          <a:prstGeom prst="rect">
            <a:avLst/>
          </a:prstGeom>
          <a:noFill/>
        </p:spPr>
        <p:txBody>
          <a:bodyPr/>
          <a:lstStyle>
            <a:lvl1pPr algn="ctr">
              <a:defRPr b="0" i="0">
                <a:solidFill>
                  <a:srgbClr val="A42145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  <a:br>
              <a:rPr lang="es-ES" dirty="0"/>
            </a:br>
            <a:r>
              <a:rPr lang="es-ES" dirty="0"/>
              <a:t>LOREM IPSUM</a:t>
            </a:r>
            <a:endParaRPr lang="es-MX" dirty="0"/>
          </a:p>
        </p:txBody>
      </p:sp>
      <p:sp>
        <p:nvSpPr>
          <p:cNvPr id="13" name="Marcador de contenido 2">
            <a:extLst>
              <a:ext uri="{FF2B5EF4-FFF2-40B4-BE49-F238E27FC236}">
                <a16:creationId xmlns:a16="http://schemas.microsoft.com/office/drawing/2014/main" id="{C92E3075-A055-6542-91AB-F62814FD3EF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63220" y="3270884"/>
            <a:ext cx="11465560" cy="113792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 b="0" i="0">
                <a:solidFill>
                  <a:srgbClr val="404040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  <p:cxnSp>
        <p:nvCxnSpPr>
          <p:cNvPr id="14" name="Conector recto 13">
            <a:extLst>
              <a:ext uri="{FF2B5EF4-FFF2-40B4-BE49-F238E27FC236}">
                <a16:creationId xmlns:a16="http://schemas.microsoft.com/office/drawing/2014/main" id="{07026C3A-072A-4E4D-9ACD-01A67AD88FA7}"/>
              </a:ext>
            </a:extLst>
          </p:cNvPr>
          <p:cNvCxnSpPr/>
          <p:nvPr userDrawn="1"/>
        </p:nvCxnSpPr>
        <p:spPr>
          <a:xfrm>
            <a:off x="2006600" y="3048000"/>
            <a:ext cx="8178800" cy="0"/>
          </a:xfrm>
          <a:prstGeom prst="line">
            <a:avLst/>
          </a:prstGeom>
          <a:ln w="38100">
            <a:solidFill>
              <a:srgbClr val="BC94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76438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FCE891-2873-1849-A37C-A2CF6D30A7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550227"/>
            <a:ext cx="11424920" cy="1325563"/>
          </a:xfrm>
          <a:prstGeom prst="rect">
            <a:avLst/>
          </a:prstGeom>
          <a:noFill/>
        </p:spPr>
        <p:txBody>
          <a:bodyPr/>
          <a:lstStyle>
            <a:lvl1pPr algn="l">
              <a:defRPr b="0" i="0">
                <a:solidFill>
                  <a:srgbClr val="A42145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  <a:br>
              <a:rPr lang="es-ES" dirty="0"/>
            </a:br>
            <a:r>
              <a:rPr lang="es-ES" dirty="0"/>
              <a:t>LOREM IPSUM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FA68CFE-9BDE-AC4E-8BE5-D2C5E6BBFBD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1000" y="2072639"/>
            <a:ext cx="5532119" cy="41043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rgbClr val="404040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0925D57-13C7-9F4C-8624-F76047773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t>27/09/21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234E0C4-F0C1-0847-AC2A-7AC9F10BD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57F4766-DB6B-3D42-A920-905F1728E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/>
          </a:p>
        </p:txBody>
      </p:sp>
      <p:sp>
        <p:nvSpPr>
          <p:cNvPr id="7" name="Marcador de contenido 2">
            <a:extLst>
              <a:ext uri="{FF2B5EF4-FFF2-40B4-BE49-F238E27FC236}">
                <a16:creationId xmlns:a16="http://schemas.microsoft.com/office/drawing/2014/main" id="{34669C8D-E6AE-DD4A-AC37-D27A5118864B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233160" y="2072639"/>
            <a:ext cx="5572760" cy="41043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rgbClr val="404040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2674647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ítulo y objetos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FCE891-2873-1849-A37C-A2CF6D30A7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1480" y="598714"/>
            <a:ext cx="10942320" cy="1213257"/>
          </a:xfrm>
          <a:prstGeom prst="rect">
            <a:avLst/>
          </a:prstGeom>
          <a:noFill/>
        </p:spPr>
        <p:txBody>
          <a:bodyPr/>
          <a:lstStyle>
            <a:lvl1pPr algn="l"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  <a:br>
              <a:rPr lang="es-ES" dirty="0"/>
            </a:br>
            <a:r>
              <a:rPr lang="es-ES" dirty="0"/>
              <a:t>LOREM IPSUM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FA68CFE-9BDE-AC4E-8BE5-D2C5E6BBFBD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11480" y="1991359"/>
            <a:ext cx="10942320" cy="418560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rgbClr val="404040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0925D57-13C7-9F4C-8624-F76047773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t>27/09/21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234E0C4-F0C1-0847-AC2A-7AC9F10BD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57F4766-DB6B-3D42-A920-905F1728E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182014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ítulo y objetos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FCE891-2873-1849-A37C-A2CF6D30A7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1640" y="540702"/>
            <a:ext cx="11404600" cy="1325563"/>
          </a:xfrm>
          <a:prstGeom prst="rect">
            <a:avLst/>
          </a:prstGeom>
          <a:noFill/>
        </p:spPr>
        <p:txBody>
          <a:bodyPr/>
          <a:lstStyle>
            <a:lvl1pPr algn="l">
              <a:defRPr b="0" i="0">
                <a:solidFill>
                  <a:srgbClr val="245C4F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  <a:br>
              <a:rPr lang="es-ES" dirty="0"/>
            </a:br>
            <a:r>
              <a:rPr lang="es-ES" dirty="0"/>
              <a:t>LOREM IPSUM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FA68CFE-9BDE-AC4E-8BE5-D2C5E6BBFBD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21640" y="2052319"/>
            <a:ext cx="5486400" cy="412464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rgbClr val="404040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0925D57-13C7-9F4C-8624-F76047773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t>27/09/21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234E0C4-F0C1-0847-AC2A-7AC9F10BD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57F4766-DB6B-3D42-A920-905F1728E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/>
          </a:p>
        </p:txBody>
      </p:sp>
      <p:sp>
        <p:nvSpPr>
          <p:cNvPr id="7" name="Marcador de contenido 2">
            <a:extLst>
              <a:ext uri="{FF2B5EF4-FFF2-40B4-BE49-F238E27FC236}">
                <a16:creationId xmlns:a16="http://schemas.microsoft.com/office/drawing/2014/main" id="{84DDB3BA-74B1-8B40-84C0-F183D1F24F12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248400" y="2052319"/>
            <a:ext cx="5486400" cy="412464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rgbClr val="404040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15224294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abezado de sección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52AFEB7-75D0-BE47-81B9-4E56BC16D8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t>27/09/21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BF20D03-13BE-A948-A10F-E6525E78D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266C5EE-81CC-6D43-8FD4-29ED288621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/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id="{20920309-05E5-DF4A-9915-FBFC0ED1E3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784707"/>
            <a:ext cx="10521950" cy="1806094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400" b="1" i="0">
                <a:solidFill>
                  <a:srgbClr val="BC945A"/>
                </a:solidFill>
                <a:latin typeface="Montserrat SemiBold" pitchFamily="2" charset="77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MX" dirty="0"/>
          </a:p>
        </p:txBody>
      </p:sp>
      <p:sp>
        <p:nvSpPr>
          <p:cNvPr id="8" name="Marcador de texto 2">
            <a:extLst>
              <a:ext uri="{FF2B5EF4-FFF2-40B4-BE49-F238E27FC236}">
                <a16:creationId xmlns:a16="http://schemas.microsoft.com/office/drawing/2014/main" id="{0B691BD6-0D46-9E42-AE79-4D36150659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2956561"/>
            <a:ext cx="10515600" cy="220805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0" i="0">
                <a:solidFill>
                  <a:schemeClr val="tx1">
                    <a:tint val="75000"/>
                  </a:schemeClr>
                </a:solidFill>
                <a:latin typeface="Montserrat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dirty="0"/>
              <a:t>Editar los estilos de texto del patrón
Segundo nivel
Tercer nivel
Cuarto nivel
Quinto nivel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442489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cabezado de sección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>
            <a:extLst>
              <a:ext uri="{FF2B5EF4-FFF2-40B4-BE49-F238E27FC236}">
                <a16:creationId xmlns:a16="http://schemas.microsoft.com/office/drawing/2014/main" id="{A5DCD591-614A-7548-8788-7FD7534F10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784707"/>
            <a:ext cx="10521950" cy="1806094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400" b="1" i="0">
                <a:solidFill>
                  <a:srgbClr val="BC945A"/>
                </a:solidFill>
                <a:latin typeface="Montserrat SemiBold" pitchFamily="2" charset="77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MX" dirty="0"/>
          </a:p>
        </p:txBody>
      </p:sp>
      <p:sp>
        <p:nvSpPr>
          <p:cNvPr id="8" name="Marcador de texto 2">
            <a:extLst>
              <a:ext uri="{FF2B5EF4-FFF2-40B4-BE49-F238E27FC236}">
                <a16:creationId xmlns:a16="http://schemas.microsoft.com/office/drawing/2014/main" id="{3A54153E-355E-3C40-B508-5337B24D63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2956561"/>
            <a:ext cx="10515600" cy="220805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0" i="0">
                <a:solidFill>
                  <a:schemeClr val="tx1">
                    <a:tint val="75000"/>
                  </a:schemeClr>
                </a:solidFill>
                <a:latin typeface="Montserrat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dirty="0"/>
              <a:t>Editar los estilos de texto del patrón
Segundo nivel
Tercer nivel
Cuarto nivel
Quinto nivel</a:t>
            </a:r>
            <a:endParaRPr lang="es-MX" dirty="0"/>
          </a:p>
        </p:txBody>
      </p:sp>
      <p:sp>
        <p:nvSpPr>
          <p:cNvPr id="9" name="Marcador de fecha 3">
            <a:extLst>
              <a:ext uri="{FF2B5EF4-FFF2-40B4-BE49-F238E27FC236}">
                <a16:creationId xmlns:a16="http://schemas.microsoft.com/office/drawing/2014/main" id="{33049571-67D9-7C4A-95BE-A7944144561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2B8DF0E-90BF-EC4E-8934-156187A1162F}" type="datetimeFigureOut">
              <a:rPr lang="es-MX" smtClean="0"/>
              <a:t>27/09/21</a:t>
            </a:fld>
            <a:endParaRPr lang="es-MX"/>
          </a:p>
        </p:txBody>
      </p:sp>
      <p:sp>
        <p:nvSpPr>
          <p:cNvPr id="10" name="Marcador de pie de página 4">
            <a:extLst>
              <a:ext uri="{FF2B5EF4-FFF2-40B4-BE49-F238E27FC236}">
                <a16:creationId xmlns:a16="http://schemas.microsoft.com/office/drawing/2014/main" id="{4666AA57-9D0D-3640-9528-8B3DEDC6C9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s-MX"/>
          </a:p>
        </p:txBody>
      </p:sp>
      <p:sp>
        <p:nvSpPr>
          <p:cNvPr id="11" name="Marcador de número de diapositiva 5">
            <a:extLst>
              <a:ext uri="{FF2B5EF4-FFF2-40B4-BE49-F238E27FC236}">
                <a16:creationId xmlns:a16="http://schemas.microsoft.com/office/drawing/2014/main" id="{BFB13A88-D95D-D640-A28D-F449DDA4C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330861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ncabezado de sección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>
            <a:extLst>
              <a:ext uri="{FF2B5EF4-FFF2-40B4-BE49-F238E27FC236}">
                <a16:creationId xmlns:a16="http://schemas.microsoft.com/office/drawing/2014/main" id="{A5DCD591-614A-7548-8788-7FD7534F10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96560" y="996579"/>
            <a:ext cx="5720080" cy="2852737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4400" b="1" i="0">
                <a:solidFill>
                  <a:srgbClr val="BC945A"/>
                </a:solidFill>
                <a:latin typeface="Montserrat SemiBold" pitchFamily="2" charset="77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MX" dirty="0"/>
          </a:p>
        </p:txBody>
      </p:sp>
      <p:sp>
        <p:nvSpPr>
          <p:cNvPr id="9" name="Marcador de fecha 3">
            <a:extLst>
              <a:ext uri="{FF2B5EF4-FFF2-40B4-BE49-F238E27FC236}">
                <a16:creationId xmlns:a16="http://schemas.microsoft.com/office/drawing/2014/main" id="{33049571-67D9-7C4A-95BE-A7944144561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2B8DF0E-90BF-EC4E-8934-156187A1162F}" type="datetimeFigureOut">
              <a:rPr lang="es-MX" smtClean="0"/>
              <a:t>27/09/21</a:t>
            </a:fld>
            <a:endParaRPr lang="es-MX"/>
          </a:p>
        </p:txBody>
      </p:sp>
      <p:sp>
        <p:nvSpPr>
          <p:cNvPr id="10" name="Marcador de pie de página 4">
            <a:extLst>
              <a:ext uri="{FF2B5EF4-FFF2-40B4-BE49-F238E27FC236}">
                <a16:creationId xmlns:a16="http://schemas.microsoft.com/office/drawing/2014/main" id="{4666AA57-9D0D-3640-9528-8B3DEDC6C9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s-MX"/>
          </a:p>
        </p:txBody>
      </p:sp>
      <p:sp>
        <p:nvSpPr>
          <p:cNvPr id="11" name="Marcador de número de diapositiva 5">
            <a:extLst>
              <a:ext uri="{FF2B5EF4-FFF2-40B4-BE49-F238E27FC236}">
                <a16:creationId xmlns:a16="http://schemas.microsoft.com/office/drawing/2014/main" id="{BFB13A88-D95D-D640-A28D-F449DDA4C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389748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A6CB96C-1C06-3B44-8615-D726F4477E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B8DF0E-90BF-EC4E-8934-156187A1162F}" type="datetimeFigureOut">
              <a:rPr lang="es-MX" smtClean="0"/>
              <a:t>27/09/21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13D1A4B-ADA7-7043-82FA-F7032EB177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802CF53-648D-B74F-A473-B4CC8BB23A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19739B-ACC7-1A4E-906B-A9546BA1AB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28472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49" r:id="rId2"/>
    <p:sldLayoutId id="2147483660" r:id="rId3"/>
    <p:sldLayoutId id="2147483650" r:id="rId4"/>
    <p:sldLayoutId id="2147483661" r:id="rId5"/>
    <p:sldLayoutId id="2147483662" r:id="rId6"/>
    <p:sldLayoutId id="2147483651" r:id="rId7"/>
    <p:sldLayoutId id="2147483663" r:id="rId8"/>
    <p:sldLayoutId id="2147483664" r:id="rId9"/>
    <p:sldLayoutId id="2147483666" r:id="rId10"/>
    <p:sldLayoutId id="2147483667" r:id="rId11"/>
    <p:sldLayoutId id="2147483668" r:id="rId12"/>
    <p:sldLayoutId id="2147483652" r:id="rId13"/>
    <p:sldLayoutId id="2147483653" r:id="rId14"/>
    <p:sldLayoutId id="2147483654" r:id="rId15"/>
    <p:sldLayoutId id="2147483656" r:id="rId16"/>
    <p:sldLayoutId id="214748365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7.xml"/><Relationship Id="rId5" Type="http://schemas.openxmlformats.org/officeDocument/2006/relationships/hyperlink" Target="mailto:salvadormago@hotmail.com" TargetMode="External"/><Relationship Id="rId4" Type="http://schemas.openxmlformats.org/officeDocument/2006/relationships/hyperlink" Target="mailto:salvadorm.gonzalez@salud.gob.mx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customXml" Target="../ink/ink3.xml"/><Relationship Id="rId3" Type="http://schemas.openxmlformats.org/officeDocument/2006/relationships/image" Target="../media/image26.emf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6" Type="http://schemas.openxmlformats.org/officeDocument/2006/relationships/customXml" Target="../ink/ink2.xml"/><Relationship Id="rId5" Type="http://schemas.openxmlformats.org/officeDocument/2006/relationships/image" Target="../media/image220.png"/><Relationship Id="rId4" Type="http://schemas.openxmlformats.org/officeDocument/2006/relationships/customXml" Target="../ink/ink1.xml"/><Relationship Id="rId9" Type="http://schemas.openxmlformats.org/officeDocument/2006/relationships/image" Target="../media/image24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customXml" Target="../ink/ink9.xml"/><Relationship Id="rId18" Type="http://schemas.openxmlformats.org/officeDocument/2006/relationships/image" Target="../media/image35.png"/><Relationship Id="rId3" Type="http://schemas.openxmlformats.org/officeDocument/2006/relationships/customXml" Target="../ink/ink4.xml"/><Relationship Id="rId21" Type="http://schemas.openxmlformats.org/officeDocument/2006/relationships/customXml" Target="../ink/ink13.xml"/><Relationship Id="rId7" Type="http://schemas.openxmlformats.org/officeDocument/2006/relationships/customXml" Target="../ink/ink6.xml"/><Relationship Id="rId12" Type="http://schemas.openxmlformats.org/officeDocument/2006/relationships/image" Target="../media/image32.png"/><Relationship Id="rId17" Type="http://schemas.openxmlformats.org/officeDocument/2006/relationships/customXml" Target="../ink/ink11.xml"/><Relationship Id="rId2" Type="http://schemas.openxmlformats.org/officeDocument/2006/relationships/image" Target="../media/image27.png"/><Relationship Id="rId16" Type="http://schemas.openxmlformats.org/officeDocument/2006/relationships/image" Target="../media/image34.png"/><Relationship Id="rId20" Type="http://schemas.openxmlformats.org/officeDocument/2006/relationships/image" Target="../media/image36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9.png"/><Relationship Id="rId11" Type="http://schemas.openxmlformats.org/officeDocument/2006/relationships/customXml" Target="../ink/ink8.xml"/><Relationship Id="rId5" Type="http://schemas.openxmlformats.org/officeDocument/2006/relationships/customXml" Target="../ink/ink5.xml"/><Relationship Id="rId15" Type="http://schemas.openxmlformats.org/officeDocument/2006/relationships/customXml" Target="../ink/ink10.xml"/><Relationship Id="rId10" Type="http://schemas.openxmlformats.org/officeDocument/2006/relationships/image" Target="../media/image31.png"/><Relationship Id="rId19" Type="http://schemas.openxmlformats.org/officeDocument/2006/relationships/customXml" Target="../ink/ink12.xml"/><Relationship Id="rId4" Type="http://schemas.openxmlformats.org/officeDocument/2006/relationships/image" Target="../media/image28.png"/><Relationship Id="rId9" Type="http://schemas.openxmlformats.org/officeDocument/2006/relationships/customXml" Target="../ink/ink7.xml"/><Relationship Id="rId14" Type="http://schemas.openxmlformats.org/officeDocument/2006/relationships/image" Target="../media/image33.png"/><Relationship Id="rId22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CE3D816-0452-AE43-995F-82FF19009E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220" y="1758579"/>
            <a:ext cx="11465560" cy="1325563"/>
          </a:xfrm>
        </p:spPr>
        <p:txBody>
          <a:bodyPr/>
          <a:lstStyle/>
          <a:p>
            <a:r>
              <a:rPr lang="es-MX" dirty="0"/>
              <a:t>Acompañamiento Emocional en UNEMES-DEDICAM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FFE0F850-2B40-C744-98D5-C22A2ADC8BD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2439" y="3839844"/>
            <a:ext cx="2546524" cy="2857286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0256" y="4210433"/>
            <a:ext cx="1971707" cy="1736979"/>
          </a:xfrm>
          <a:prstGeom prst="rect">
            <a:avLst/>
          </a:prstGeom>
        </p:spPr>
      </p:pic>
      <p:sp>
        <p:nvSpPr>
          <p:cNvPr id="9" name="Marcador de contenido 2">
            <a:extLst>
              <a:ext uri="{FF2B5EF4-FFF2-40B4-BE49-F238E27FC236}">
                <a16:creationId xmlns:a16="http://schemas.microsoft.com/office/drawing/2014/main" id="{229B0167-3A88-490D-BECA-80D3D3CADA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128" y="5720079"/>
            <a:ext cx="7295062" cy="1137921"/>
          </a:xfrm>
        </p:spPr>
        <p:txBody>
          <a:bodyPr>
            <a:normAutofit fontScale="92500"/>
          </a:bodyPr>
          <a:lstStyle/>
          <a:p>
            <a:pPr algn="l"/>
            <a:r>
              <a:rPr lang="es-MX" sz="1800" dirty="0"/>
              <a:t>Psic. Salvador Martínez González</a:t>
            </a:r>
          </a:p>
          <a:p>
            <a:pPr algn="l"/>
            <a:r>
              <a:rPr lang="es-MX" sz="1800" dirty="0"/>
              <a:t>Colaborador de la Dirección de Cáncer de la Mujer</a:t>
            </a:r>
          </a:p>
          <a:p>
            <a:pPr algn="l"/>
            <a:r>
              <a:rPr lang="es-MX" sz="1800" dirty="0"/>
              <a:t>Centro Nacional de Equidad de Género y Salud Reproductiva </a:t>
            </a:r>
          </a:p>
        </p:txBody>
      </p:sp>
    </p:spTree>
    <p:extLst>
      <p:ext uri="{BB962C8B-B14F-4D97-AF65-F5344CB8AC3E}">
        <p14:creationId xmlns:p14="http://schemas.microsoft.com/office/powerpoint/2010/main" val="6842280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97E31C6-BA91-F343-95FA-B7F5177BB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490" y="187459"/>
            <a:ext cx="11840703" cy="990412"/>
          </a:xfrm>
        </p:spPr>
        <p:txBody>
          <a:bodyPr>
            <a:noAutofit/>
          </a:bodyPr>
          <a:lstStyle/>
          <a:p>
            <a:pPr algn="just"/>
            <a:r>
              <a:rPr lang="es-MX" sz="3200" dirty="0"/>
              <a:t>Registro de la información sobre acompañamiento emocional</a:t>
            </a:r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id="{B9A18BFF-E4B7-42D0-AFB0-E79A98FC68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8490" y="993958"/>
            <a:ext cx="11949085" cy="5360347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es-MX" sz="2800" b="1" dirty="0"/>
              <a:t>Formato actividades mensual AE (programa cáncer de la DCM)</a:t>
            </a:r>
          </a:p>
          <a:p>
            <a:pPr algn="just">
              <a:lnSpc>
                <a:spcPct val="200000"/>
              </a:lnSpc>
            </a:pPr>
            <a:r>
              <a:rPr lang="es-MX" sz="2800" dirty="0"/>
              <a:t>Indicador en AFASPE que evalúa la atención de Mujeres con biopsia para confirmación de cáncer de mama que cuentan con al menos una sesión de acompañamiento emocional, la meta  a cubrir es el al menos el 85%</a:t>
            </a:r>
          </a:p>
          <a:p>
            <a:pPr marL="457200" indent="-45720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s-MX" sz="2800" dirty="0"/>
              <a:t>Formato interno del programa</a:t>
            </a:r>
          </a:p>
          <a:p>
            <a:pPr algn="ctr">
              <a:lnSpc>
                <a:spcPct val="200000"/>
              </a:lnSpc>
            </a:pPr>
            <a:endParaRPr lang="es-MX" sz="2800" dirty="0"/>
          </a:p>
          <a:p>
            <a:pPr algn="ctr">
              <a:lnSpc>
                <a:spcPct val="200000"/>
              </a:lnSpc>
            </a:pPr>
            <a:endParaRPr lang="es-MX" sz="2800" dirty="0"/>
          </a:p>
          <a:p>
            <a:pPr algn="ctr">
              <a:lnSpc>
                <a:spcPct val="200000"/>
              </a:lnSpc>
            </a:pPr>
            <a:endParaRPr lang="es-MX" sz="2800" dirty="0"/>
          </a:p>
          <a:p>
            <a:pPr algn="ctr">
              <a:lnSpc>
                <a:spcPct val="200000"/>
              </a:lnSpc>
            </a:pPr>
            <a:endParaRPr lang="es-MX" sz="2800" dirty="0"/>
          </a:p>
        </p:txBody>
      </p:sp>
    </p:spTree>
    <p:extLst>
      <p:ext uri="{BB962C8B-B14F-4D97-AF65-F5344CB8AC3E}">
        <p14:creationId xmlns:p14="http://schemas.microsoft.com/office/powerpoint/2010/main" val="2957146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6BDF1DF4-0C81-4784-BEF0-2A742E9B76C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337" y="0"/>
            <a:ext cx="120636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7755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0BEAC559-E382-4CE5-88A4-405D418B302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920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A530B88F-C347-4E95-97C3-F22F6F23D63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2350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1">
            <a:extLst>
              <a:ext uri="{FF2B5EF4-FFF2-40B4-BE49-F238E27FC236}">
                <a16:creationId xmlns:a16="http://schemas.microsoft.com/office/drawing/2014/main" id="{EB2D943A-B99B-A940-9C9B-4981D70C82E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96943" y="2845017"/>
            <a:ext cx="10126721" cy="561931"/>
          </a:xfrm>
        </p:spPr>
        <p:txBody>
          <a:bodyPr>
            <a:normAutofit fontScale="92500" lnSpcReduction="10000"/>
          </a:bodyPr>
          <a:lstStyle/>
          <a:p>
            <a:r>
              <a:rPr lang="es-MX" dirty="0"/>
              <a:t>¡GRACIAS!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E2650F48-93C2-1F4A-913E-D11FF03997F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2439" y="3839844"/>
            <a:ext cx="2546524" cy="2857286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9481" y="4210433"/>
            <a:ext cx="1971707" cy="1736979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110F0114-ED2B-4A08-9162-02B8F4A6AA7A}"/>
              </a:ext>
            </a:extLst>
          </p:cNvPr>
          <p:cNvSpPr txBox="1"/>
          <p:nvPr/>
        </p:nvSpPr>
        <p:spPr>
          <a:xfrm>
            <a:off x="143595" y="5383750"/>
            <a:ext cx="6216708" cy="1474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MX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SemiBold" panose="00000700000000000000" pitchFamily="2" charset="0"/>
                <a:ea typeface="+mn-ea"/>
                <a:cs typeface="+mn-cs"/>
              </a:rPr>
              <a:t>Psic. Salvador Martínez González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MX" dirty="0">
                <a:solidFill>
                  <a:prstClr val="white"/>
                </a:solidFill>
                <a:latin typeface="Montserrat SemiBold" panose="00000700000000000000" pitchFamily="2" charset="0"/>
                <a:hlinkClick r:id="rId4"/>
              </a:rPr>
              <a:t>salvadorm.gonzalez@salud.gob.mx</a:t>
            </a:r>
            <a:endParaRPr lang="es-MX" dirty="0">
              <a:solidFill>
                <a:prstClr val="white"/>
              </a:solidFill>
              <a:latin typeface="Montserrat SemiBold" panose="000007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MX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SemiBold" panose="00000700000000000000" pitchFamily="2" charset="0"/>
                <a:ea typeface="+mn-ea"/>
                <a:cs typeface="+mn-cs"/>
                <a:hlinkClick r:id="rId5"/>
              </a:rPr>
              <a:t>salvadormago@hotmail.com</a:t>
            </a:r>
            <a:endParaRPr kumimoji="0" lang="es-MX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SemiBold" panose="000007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s-MX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SemiBold" panose="000007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72235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97E31C6-BA91-F343-95FA-B7F5177BB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501" y="212935"/>
            <a:ext cx="8716520" cy="722695"/>
          </a:xfrm>
        </p:spPr>
        <p:txBody>
          <a:bodyPr/>
          <a:lstStyle/>
          <a:p>
            <a:r>
              <a:rPr lang="es-MX" dirty="0"/>
              <a:t>Acompañamiento emocional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237AA16-BD1D-AD4C-879C-A685049EBA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3697" y="2114249"/>
            <a:ext cx="11204606" cy="2671445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es-MX" sz="2000" dirty="0">
                <a:solidFill>
                  <a:schemeClr val="tx1"/>
                </a:solidFill>
              </a:rPr>
              <a:t>Acompañamiento emocional, al proceso de </a:t>
            </a:r>
            <a:r>
              <a:rPr lang="es-MX" sz="2000" b="1" dirty="0">
                <a:solidFill>
                  <a:schemeClr val="tx1"/>
                </a:solidFill>
              </a:rPr>
              <a:t>escucha activa y comunicación asertiva en la atención de síntomas emocionales</a:t>
            </a:r>
            <a:r>
              <a:rPr lang="es-MX" sz="2000" dirty="0">
                <a:solidFill>
                  <a:schemeClr val="tx1"/>
                </a:solidFill>
              </a:rPr>
              <a:t>, necesidades adaptativas y psicosociales que puedan manifestar pacientes y familiares en las </a:t>
            </a:r>
            <a:r>
              <a:rPr lang="es-MX" sz="2000" b="1" dirty="0">
                <a:solidFill>
                  <a:schemeClr val="tx1"/>
                </a:solidFill>
              </a:rPr>
              <a:t>etapas de sospecha de cáncer, confirmación diagnóstica, tratamiento, rehabilitación, periodo libre de enfermedad, recurrencia y cuidados paliativos</a:t>
            </a:r>
            <a:r>
              <a:rPr lang="es-MX" sz="2000" dirty="0">
                <a:solidFill>
                  <a:schemeClr val="tx1"/>
                </a:solidFill>
              </a:rPr>
              <a:t>; la finalidad es facilitar el </a:t>
            </a:r>
            <a:r>
              <a:rPr lang="es-MX" sz="2000" b="1" dirty="0">
                <a:solidFill>
                  <a:schemeClr val="tx1"/>
                </a:solidFill>
              </a:rPr>
              <a:t>afrontamiento adecuado de la enfermedad</a:t>
            </a:r>
            <a:r>
              <a:rPr lang="es-MX" sz="2000" dirty="0">
                <a:solidFill>
                  <a:schemeClr val="tx1"/>
                </a:solidFill>
              </a:rPr>
              <a:t>, promover la </a:t>
            </a:r>
            <a:r>
              <a:rPr lang="es-MX" sz="2000" b="1" dirty="0">
                <a:solidFill>
                  <a:schemeClr val="tx1"/>
                </a:solidFill>
              </a:rPr>
              <a:t>adherencia al tratamiento</a:t>
            </a:r>
            <a:r>
              <a:rPr lang="es-MX" sz="2000" dirty="0">
                <a:solidFill>
                  <a:schemeClr val="tx1"/>
                </a:solidFill>
              </a:rPr>
              <a:t>, orientar en la </a:t>
            </a:r>
            <a:r>
              <a:rPr lang="es-MX" sz="2000" b="1" dirty="0">
                <a:solidFill>
                  <a:schemeClr val="tx1"/>
                </a:solidFill>
              </a:rPr>
              <a:t>toma de decisiones informadas </a:t>
            </a:r>
            <a:r>
              <a:rPr lang="es-MX" sz="2000" dirty="0">
                <a:solidFill>
                  <a:schemeClr val="tx1"/>
                </a:solidFill>
              </a:rPr>
              <a:t>y </a:t>
            </a:r>
            <a:r>
              <a:rPr lang="es-MX" sz="2000" b="1" dirty="0">
                <a:solidFill>
                  <a:schemeClr val="tx1"/>
                </a:solidFill>
              </a:rPr>
              <a:t>preservar la calidad de vida.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CD6772BE-134F-4F7D-9C54-7D88AD90BA0A}"/>
              </a:ext>
            </a:extLst>
          </p:cNvPr>
          <p:cNvSpPr txBox="1"/>
          <p:nvPr/>
        </p:nvSpPr>
        <p:spPr>
          <a:xfrm>
            <a:off x="493697" y="1340430"/>
            <a:ext cx="6098582" cy="4247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MX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ontserrat" pitchFamily="2" charset="77"/>
                <a:ea typeface="+mn-ea"/>
                <a:cs typeface="+mn-cs"/>
              </a:rPr>
              <a:t>Definición</a:t>
            </a:r>
          </a:p>
        </p:txBody>
      </p:sp>
    </p:spTree>
    <p:extLst>
      <p:ext uri="{BB962C8B-B14F-4D97-AF65-F5344CB8AC3E}">
        <p14:creationId xmlns:p14="http://schemas.microsoft.com/office/powerpoint/2010/main" val="21543354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97E31C6-BA91-F343-95FA-B7F5177BB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27"/>
            <a:ext cx="5862390" cy="722695"/>
          </a:xfrm>
        </p:spPr>
        <p:txBody>
          <a:bodyPr>
            <a:normAutofit/>
          </a:bodyPr>
          <a:lstStyle/>
          <a:p>
            <a:r>
              <a:rPr lang="es-MX" sz="3600" dirty="0"/>
              <a:t>NOM-041-SSA2-2011</a:t>
            </a:r>
          </a:p>
        </p:txBody>
      </p:sp>
      <p:sp>
        <p:nvSpPr>
          <p:cNvPr id="10" name="2 Rectángulo">
            <a:extLst>
              <a:ext uri="{FF2B5EF4-FFF2-40B4-BE49-F238E27FC236}">
                <a16:creationId xmlns:a16="http://schemas.microsoft.com/office/drawing/2014/main" id="{A1BD011E-7224-4DC6-9251-ABD8D9653A74}"/>
              </a:ext>
            </a:extLst>
          </p:cNvPr>
          <p:cNvSpPr/>
          <p:nvPr/>
        </p:nvSpPr>
        <p:spPr>
          <a:xfrm>
            <a:off x="233610" y="2820279"/>
            <a:ext cx="119402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_tradnl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Arial" pitchFamily="34" charset="0"/>
              </a:rPr>
              <a:t>	</a:t>
            </a:r>
            <a:r>
              <a:rPr kumimoji="0" lang="es-ES_tradnl" sz="2400" b="0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cs typeface="Arial" pitchFamily="34" charset="0"/>
              </a:rPr>
              <a:t>	</a:t>
            </a:r>
            <a:endParaRPr kumimoji="0" lang="es-MX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C358B11C-C3B2-4135-B9D1-44DCDCA9116E}"/>
              </a:ext>
            </a:extLst>
          </p:cNvPr>
          <p:cNvSpPr/>
          <p:nvPr/>
        </p:nvSpPr>
        <p:spPr>
          <a:xfrm>
            <a:off x="222710" y="749716"/>
            <a:ext cx="117465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_tradnl" sz="2400" b="1" dirty="0">
                <a:solidFill>
                  <a:prstClr val="black"/>
                </a:solidFill>
                <a:cs typeface="Arial" pitchFamily="34" charset="0"/>
              </a:rPr>
              <a:t>Acompañamiento emocional…  6.4, 6.4.1, 6.4.2, 6.4.3, 6.5, 6.5.1, 6.5.2, 6.5.2.1, 6.5.2.2, 6.5.2.3 y 6.5.2.4 </a:t>
            </a:r>
            <a:endParaRPr lang="es-ES_tradnl" sz="2400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B3865763-663A-48F9-AB18-4B4FDBD4A4EE}"/>
              </a:ext>
            </a:extLst>
          </p:cNvPr>
          <p:cNvSpPr/>
          <p:nvPr/>
        </p:nvSpPr>
        <p:spPr>
          <a:xfrm>
            <a:off x="116805" y="1580713"/>
            <a:ext cx="11958390" cy="61238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_tradnl" sz="2400" dirty="0">
                <a:solidFill>
                  <a:prstClr val="black"/>
                </a:solidFill>
                <a:latin typeface="Montserrat" panose="00000500000000000000" pitchFamily="2" charset="0"/>
                <a:cs typeface="Mongolian Baiti" panose="03000500000000000000" pitchFamily="66" charset="0"/>
              </a:rPr>
              <a:t>Será proporcionado por personal capacitado en manejo y facilitación de las expresiones de sentimientos y emociones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sz="2400" dirty="0">
                <a:solidFill>
                  <a:prstClr val="black"/>
                </a:solidFill>
                <a:latin typeface="Montserrat" panose="00000500000000000000" pitchFamily="2" charset="0"/>
                <a:cs typeface="Mongolian Baiti" panose="03000500000000000000" pitchFamily="66" charset="0"/>
              </a:rPr>
              <a:t>Se brinda: Antes, durante y después del diagnóstico de cáncer de mama con un enfoque humano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sz="2400" dirty="0">
                <a:solidFill>
                  <a:prstClr val="black"/>
                </a:solidFill>
                <a:latin typeface="Montserrat" panose="00000500000000000000" pitchFamily="2" charset="0"/>
                <a:cs typeface="Mongolian Baiti" panose="03000500000000000000" pitchFamily="66" charset="0"/>
              </a:rPr>
              <a:t>El servicio se ofrece  de forma individual o canalización a grupos de apoyo, dentro o fuera de la institución tratante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sz="2400" dirty="0">
                <a:solidFill>
                  <a:prstClr val="black"/>
                </a:solidFill>
                <a:latin typeface="Montserrat" panose="00000500000000000000" pitchFamily="2" charset="0"/>
                <a:cs typeface="Mongolian Baiti" panose="03000500000000000000" pitchFamily="66" charset="0"/>
              </a:rPr>
              <a:t>Tiene como propósitos: Orientar a la toma de decisiones, favorecer el apego al tratamiento, el empoderamiento de la paciente y mejorar la calidad de vida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s-MX" sz="2400" dirty="0">
              <a:solidFill>
                <a:prstClr val="black"/>
              </a:solidFill>
              <a:latin typeface="Montserrat" panose="00000500000000000000" pitchFamily="2" charset="0"/>
              <a:cs typeface="Mongolian Baiti" panose="03000500000000000000" pitchFamily="66" charset="0"/>
            </a:endParaRP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s-ES_tradnl" sz="2400" dirty="0">
              <a:solidFill>
                <a:prstClr val="black"/>
              </a:solidFill>
              <a:latin typeface="Montserrat" panose="00000500000000000000" pitchFamily="2" charset="0"/>
              <a:cs typeface="Mongolian Baiti" panose="030005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76266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F11B8D0-472D-4683-A676-94275F5A57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124" y="226463"/>
            <a:ext cx="5124774" cy="801423"/>
          </a:xfrm>
        </p:spPr>
        <p:txBody>
          <a:bodyPr>
            <a:noAutofit/>
          </a:bodyPr>
          <a:lstStyle/>
          <a:p>
            <a:r>
              <a:rPr lang="es-MX" sz="2800" dirty="0"/>
              <a:t>Acompañamiento emocional 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4D3F018-D735-4ECD-9F4D-F0A459172A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20299" y="1089471"/>
            <a:ext cx="11592734" cy="653513"/>
          </a:xfrm>
        </p:spPr>
        <p:txBody>
          <a:bodyPr/>
          <a:lstStyle/>
          <a:p>
            <a:pPr algn="ctr"/>
            <a:r>
              <a:rPr lang="es-MX" sz="2000" b="1" dirty="0">
                <a:solidFill>
                  <a:schemeClr val="tx1"/>
                </a:solidFill>
              </a:rPr>
              <a:t>El acompañamiento emocional es diferente a un trabajo psicoterapéutico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23127D7F-8FA8-4C88-A9C6-6794A1BD6636}"/>
              </a:ext>
            </a:extLst>
          </p:cNvPr>
          <p:cNvSpPr txBox="1"/>
          <p:nvPr/>
        </p:nvSpPr>
        <p:spPr>
          <a:xfrm>
            <a:off x="320299" y="1878523"/>
            <a:ext cx="552773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>
                <a:latin typeface="Montserrat" panose="00000500000000000000" pitchFamily="2" charset="0"/>
              </a:rPr>
              <a:t>Psicoterapia</a:t>
            </a:r>
          </a:p>
          <a:p>
            <a:endParaRPr lang="es-MX" dirty="0">
              <a:latin typeface="Montserrat" panose="00000500000000000000" pitchFamily="2" charset="0"/>
            </a:endParaRPr>
          </a:p>
          <a:p>
            <a:r>
              <a:rPr lang="es-MX" dirty="0">
                <a:latin typeface="Montserrat" panose="00000500000000000000" pitchFamily="2" charset="0"/>
              </a:rPr>
              <a:t>Psicólogo(a) formación académica en psicoterapia</a:t>
            </a:r>
          </a:p>
          <a:p>
            <a:endParaRPr lang="es-MX" dirty="0">
              <a:latin typeface="Montserrat" panose="000005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Montserrat" panose="00000500000000000000" pitchFamily="2" charset="0"/>
              </a:rPr>
              <a:t>Valoración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Montserrat" panose="00000500000000000000" pitchFamily="2" charset="0"/>
              </a:rPr>
              <a:t>Diagnóstico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Montserrat" panose="00000500000000000000" pitchFamily="2" charset="0"/>
              </a:rPr>
              <a:t>Contrato terapéutico con objetivos definidos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Montserrat" panose="00000500000000000000" pitchFamily="2" charset="0"/>
              </a:rPr>
              <a:t>Programa de intervención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MX" dirty="0">
              <a:latin typeface="Montserrat" panose="00000500000000000000" pitchFamily="2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D2041E7E-736D-4223-93D0-47B3B15C0150}"/>
              </a:ext>
            </a:extLst>
          </p:cNvPr>
          <p:cNvSpPr txBox="1"/>
          <p:nvPr/>
        </p:nvSpPr>
        <p:spPr>
          <a:xfrm>
            <a:off x="5879029" y="1742984"/>
            <a:ext cx="603400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>
                <a:latin typeface="Montserrat" panose="00000500000000000000" pitchFamily="2" charset="0"/>
              </a:rPr>
              <a:t>Acompañamiento emocional</a:t>
            </a:r>
          </a:p>
          <a:p>
            <a:pPr algn="just"/>
            <a:endParaRPr lang="es-MX" dirty="0">
              <a:latin typeface="Montserrat" panose="00000500000000000000" pitchFamily="2" charset="0"/>
            </a:endParaRPr>
          </a:p>
          <a:p>
            <a:pPr algn="just"/>
            <a:r>
              <a:rPr lang="es-MX" dirty="0">
                <a:latin typeface="Montserrat" panose="00000500000000000000" pitchFamily="2" charset="0"/>
              </a:rPr>
              <a:t>Personal capacitado (Estándar de competencia ECO263 “Acompañamiento emocional a mujeres diagnosticadas con cáncer de mama”</a:t>
            </a:r>
          </a:p>
          <a:p>
            <a:pPr algn="just"/>
            <a:endParaRPr lang="es-MX" dirty="0">
              <a:latin typeface="Montserrat" panose="00000500000000000000" pitchFamily="2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dirty="0">
                <a:latin typeface="Montserrat" panose="00000500000000000000" pitchFamily="2" charset="0"/>
              </a:rPr>
              <a:t>Facilitador, no hay una intervención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dirty="0">
                <a:latin typeface="Montserrat" panose="00000500000000000000" pitchFamily="2" charset="0"/>
              </a:rPr>
              <a:t>Abordaje ayuda a  la expresión de las emociones y sentimientos de las pacientes y familiares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dirty="0">
                <a:latin typeface="Montserrat" panose="00000500000000000000" pitchFamily="2" charset="0"/>
              </a:rPr>
              <a:t>Favorece la comunicación a través de la escucha activa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dirty="0">
                <a:latin typeface="Montserrat" panose="00000500000000000000" pitchFamily="2" charset="0"/>
              </a:rPr>
              <a:t>El grupo a través de reglas definidas nutre con su vivencia de la enfermedad a cada integrante</a:t>
            </a:r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B9D114D0-E548-4871-BA5F-80EF9095EFC6}"/>
              </a:ext>
            </a:extLst>
          </p:cNvPr>
          <p:cNvSpPr txBox="1">
            <a:spLocks/>
          </p:cNvSpPr>
          <p:nvPr/>
        </p:nvSpPr>
        <p:spPr>
          <a:xfrm>
            <a:off x="7527012" y="24776"/>
            <a:ext cx="3073829" cy="653513"/>
          </a:xfrm>
          <a:prstGeom prst="rect">
            <a:avLst/>
          </a:prstGeom>
        </p:spPr>
        <p:txBody>
          <a:bodyPr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rgbClr val="BC945A"/>
                </a:solidFill>
                <a:latin typeface="Montserrat SemiBold" pitchFamily="2" charset="77"/>
                <a:ea typeface="+mj-ea"/>
                <a:cs typeface="+mj-cs"/>
              </a:defRPr>
            </a:lvl1pPr>
          </a:lstStyle>
          <a:p>
            <a:r>
              <a:rPr lang="es-MX" sz="2800" dirty="0"/>
              <a:t>Psicoterapia</a:t>
            </a:r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id="{6695C2F2-8868-45AE-994E-F1BAAEDF440E}"/>
              </a:ext>
            </a:extLst>
          </p:cNvPr>
          <p:cNvSpPr txBox="1">
            <a:spLocks/>
          </p:cNvSpPr>
          <p:nvPr/>
        </p:nvSpPr>
        <p:spPr>
          <a:xfrm>
            <a:off x="5646549" y="300419"/>
            <a:ext cx="898902" cy="653513"/>
          </a:xfrm>
          <a:prstGeom prst="rect">
            <a:avLst/>
          </a:prstGeom>
        </p:spPr>
        <p:txBody>
          <a:bodyPr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rgbClr val="BC945A"/>
                </a:solidFill>
                <a:latin typeface="Montserrat SemiBold" pitchFamily="2" charset="77"/>
                <a:ea typeface="+mj-ea"/>
                <a:cs typeface="+mj-cs"/>
              </a:defRPr>
            </a:lvl1pPr>
          </a:lstStyle>
          <a:p>
            <a:r>
              <a:rPr lang="es-MX" sz="3200" dirty="0"/>
              <a:t>Vs </a:t>
            </a:r>
          </a:p>
        </p:txBody>
      </p:sp>
    </p:spTree>
    <p:extLst>
      <p:ext uri="{BB962C8B-B14F-4D97-AF65-F5344CB8AC3E}">
        <p14:creationId xmlns:p14="http://schemas.microsoft.com/office/powerpoint/2010/main" val="11774213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97E31C6-BA91-F343-95FA-B7F5177BB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687" y="222121"/>
            <a:ext cx="11838204" cy="722695"/>
          </a:xfrm>
        </p:spPr>
        <p:txBody>
          <a:bodyPr>
            <a:noAutofit/>
          </a:bodyPr>
          <a:lstStyle/>
          <a:p>
            <a:r>
              <a:rPr lang="es-MX" sz="2800" dirty="0"/>
              <a:t>OPERATIVIDAD DEL SERVICIO DE ACOMPAÑAMIENTO EMOCIONAL</a:t>
            </a:r>
          </a:p>
        </p:txBody>
      </p:sp>
      <p:pic>
        <p:nvPicPr>
          <p:cNvPr id="18" name="Imagen 17">
            <a:extLst>
              <a:ext uri="{FF2B5EF4-FFF2-40B4-BE49-F238E27FC236}">
                <a16:creationId xmlns:a16="http://schemas.microsoft.com/office/drawing/2014/main" id="{5F32BF97-70A5-4B0E-803C-1790E77A1F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8229" y="1640085"/>
            <a:ext cx="4680520" cy="387043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CuadroTexto 18">
            <a:extLst>
              <a:ext uri="{FF2B5EF4-FFF2-40B4-BE49-F238E27FC236}">
                <a16:creationId xmlns:a16="http://schemas.microsoft.com/office/drawing/2014/main" id="{53294423-B7F1-4167-BB74-B9B0047E29D6}"/>
              </a:ext>
            </a:extLst>
          </p:cNvPr>
          <p:cNvSpPr txBox="1"/>
          <p:nvPr/>
        </p:nvSpPr>
        <p:spPr>
          <a:xfrm>
            <a:off x="8020995" y="1619113"/>
            <a:ext cx="37786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>
                <a:solidFill>
                  <a:prstClr val="black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Sesión de 120 minutos</a:t>
            </a:r>
          </a:p>
        </p:txBody>
      </p:sp>
      <p:sp>
        <p:nvSpPr>
          <p:cNvPr id="20" name="Rectángulo 19">
            <a:extLst>
              <a:ext uri="{FF2B5EF4-FFF2-40B4-BE49-F238E27FC236}">
                <a16:creationId xmlns:a16="http://schemas.microsoft.com/office/drawing/2014/main" id="{8F6BEC8A-D473-440B-BDA4-3A2159644087}"/>
              </a:ext>
            </a:extLst>
          </p:cNvPr>
          <p:cNvSpPr/>
          <p:nvPr/>
        </p:nvSpPr>
        <p:spPr>
          <a:xfrm>
            <a:off x="106394" y="1683848"/>
            <a:ext cx="41868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400" dirty="0">
                <a:solidFill>
                  <a:prstClr val="black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Se lleva a cabo la sesión con máximo 12 personas</a:t>
            </a:r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2153C879-AB61-45C1-B96D-9674F769C111}"/>
              </a:ext>
            </a:extLst>
          </p:cNvPr>
          <p:cNvSpPr/>
          <p:nvPr/>
        </p:nvSpPr>
        <p:spPr>
          <a:xfrm>
            <a:off x="249683" y="3857754"/>
            <a:ext cx="33405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400" dirty="0">
                <a:solidFill>
                  <a:prstClr val="black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Identificación con gafetes</a:t>
            </a: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1A96F382-8840-48FE-A1C7-8A3D87B7C703}"/>
              </a:ext>
            </a:extLst>
          </p:cNvPr>
          <p:cNvSpPr txBox="1"/>
          <p:nvPr/>
        </p:nvSpPr>
        <p:spPr>
          <a:xfrm>
            <a:off x="8715676" y="2743502"/>
            <a:ext cx="30839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>
                <a:solidFill>
                  <a:prstClr val="black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Área: Privada y ventilada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F17FA588-1ADA-48B8-A72A-EBD222388794}"/>
              </a:ext>
            </a:extLst>
          </p:cNvPr>
          <p:cNvSpPr txBox="1"/>
          <p:nvPr/>
        </p:nvSpPr>
        <p:spPr>
          <a:xfrm>
            <a:off x="61478" y="2890641"/>
            <a:ext cx="37907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>
                <a:solidFill>
                  <a:prstClr val="black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Mobiliario: Sillas y mesa</a:t>
            </a:r>
          </a:p>
        </p:txBody>
      </p:sp>
      <p:sp>
        <p:nvSpPr>
          <p:cNvPr id="24" name="Rectángulo 23">
            <a:extLst>
              <a:ext uri="{FF2B5EF4-FFF2-40B4-BE49-F238E27FC236}">
                <a16:creationId xmlns:a16="http://schemas.microsoft.com/office/drawing/2014/main" id="{EF8A86EF-9C56-402D-AC00-E9C31CC5C520}"/>
              </a:ext>
            </a:extLst>
          </p:cNvPr>
          <p:cNvSpPr/>
          <p:nvPr/>
        </p:nvSpPr>
        <p:spPr>
          <a:xfrm>
            <a:off x="8796568" y="4053167"/>
            <a:ext cx="29221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400" dirty="0">
                <a:solidFill>
                  <a:prstClr val="black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Facilitador(a)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D080E57D-A644-4ECF-BF69-16177583B1DA}"/>
              </a:ext>
            </a:extLst>
          </p:cNvPr>
          <p:cNvSpPr txBox="1"/>
          <p:nvPr/>
        </p:nvSpPr>
        <p:spPr>
          <a:xfrm>
            <a:off x="4614649" y="848241"/>
            <a:ext cx="3110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>
                <a:solidFill>
                  <a:prstClr val="black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Sesión grupal 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8AC70BE8-D677-40B3-AA62-DB77FBEBF04D}"/>
              </a:ext>
            </a:extLst>
          </p:cNvPr>
          <p:cNvSpPr txBox="1"/>
          <p:nvPr/>
        </p:nvSpPr>
        <p:spPr>
          <a:xfrm>
            <a:off x="0" y="5636856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>
                <a:latin typeface="Montserrat" panose="00000500000000000000" pitchFamily="2" charset="0"/>
              </a:rPr>
              <a:t>Dinámica de grupo: reglas de convivencia y participación, respeto y confidencialidad, compartir la vivencia de la enfermedad desde la experiencia</a:t>
            </a:r>
          </a:p>
        </p:txBody>
      </p:sp>
    </p:spTree>
    <p:extLst>
      <p:ext uri="{BB962C8B-B14F-4D97-AF65-F5344CB8AC3E}">
        <p14:creationId xmlns:p14="http://schemas.microsoft.com/office/powerpoint/2010/main" val="5738513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46107B-069F-4A05-AFE0-5EDE2C9C8C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27723"/>
            <a:ext cx="10521950" cy="908674"/>
          </a:xfrm>
        </p:spPr>
        <p:txBody>
          <a:bodyPr>
            <a:normAutofit fontScale="90000"/>
          </a:bodyPr>
          <a:lstStyle/>
          <a:p>
            <a:r>
              <a:rPr lang="es-MX" sz="3200" dirty="0"/>
              <a:t>Modalidades de atención en acompañamiento emocional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9D44325-ACE5-486B-B3D3-22A74051F7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49246" y="2009097"/>
            <a:ext cx="1911351" cy="732036"/>
          </a:xfrm>
        </p:spPr>
        <p:txBody>
          <a:bodyPr/>
          <a:lstStyle/>
          <a:p>
            <a:r>
              <a:rPr lang="es-MX" dirty="0"/>
              <a:t>Individual 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E012B5F5-B976-464A-BDB3-203372E555D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302" y="1297532"/>
            <a:ext cx="3731677" cy="2013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Marcador de texto 2">
            <a:extLst>
              <a:ext uri="{FF2B5EF4-FFF2-40B4-BE49-F238E27FC236}">
                <a16:creationId xmlns:a16="http://schemas.microsoft.com/office/drawing/2014/main" id="{8B6E0169-A3F3-4216-9E21-178CB56B5E0B}"/>
              </a:ext>
            </a:extLst>
          </p:cNvPr>
          <p:cNvSpPr txBox="1">
            <a:spLocks/>
          </p:cNvSpPr>
          <p:nvPr/>
        </p:nvSpPr>
        <p:spPr>
          <a:xfrm>
            <a:off x="457307" y="2161497"/>
            <a:ext cx="1623395" cy="73203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>
                    <a:tint val="75000"/>
                  </a:schemeClr>
                </a:solidFill>
                <a:latin typeface="Montserrat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/>
              <a:t>Grupal </a:t>
            </a:r>
            <a:endParaRPr lang="es-MX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A9413CF0-D9F4-4696-B554-354092699F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0597" y="1095339"/>
            <a:ext cx="3204300" cy="21323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Imagen 8" descr="Un grupo de personas frente a una pantalla&#10;&#10;Descripción generada automáticamente">
            <a:extLst>
              <a:ext uri="{FF2B5EF4-FFF2-40B4-BE49-F238E27FC236}">
                <a16:creationId xmlns:a16="http://schemas.microsoft.com/office/drawing/2014/main" id="{0A0260A9-24D5-4AAB-AA8E-446CAD08CDF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9004" y="3547069"/>
            <a:ext cx="3736408" cy="2802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Marcador de texto 2">
            <a:extLst>
              <a:ext uri="{FF2B5EF4-FFF2-40B4-BE49-F238E27FC236}">
                <a16:creationId xmlns:a16="http://schemas.microsoft.com/office/drawing/2014/main" id="{4058F6BF-BB55-4986-95F6-454F77FDB1F6}"/>
              </a:ext>
            </a:extLst>
          </p:cNvPr>
          <p:cNvSpPr txBox="1">
            <a:spLocks/>
          </p:cNvSpPr>
          <p:nvPr/>
        </p:nvSpPr>
        <p:spPr>
          <a:xfrm>
            <a:off x="5513291" y="4828541"/>
            <a:ext cx="1911351" cy="53520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>
                    <a:tint val="75000"/>
                  </a:schemeClr>
                </a:solidFill>
                <a:latin typeface="Montserrat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dirty="0"/>
              <a:t>A distancia </a:t>
            </a: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D13114D1-B79D-4704-8CB6-80F3C3BFA8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0382" y="3972077"/>
            <a:ext cx="3378346" cy="22481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960219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97E31C6-BA91-F343-95FA-B7F5177BB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338" y="177889"/>
            <a:ext cx="7166689" cy="722695"/>
          </a:xfrm>
        </p:spPr>
        <p:txBody>
          <a:bodyPr>
            <a:normAutofit/>
          </a:bodyPr>
          <a:lstStyle/>
          <a:p>
            <a:r>
              <a:rPr lang="es-MX" sz="3200" dirty="0"/>
              <a:t>UNEMEs DEDICAM EN EL PAÍS</a:t>
            </a:r>
          </a:p>
        </p:txBody>
      </p:sp>
      <p:pic>
        <p:nvPicPr>
          <p:cNvPr id="5" name="Imagen 4" descr="Mapa&#10;&#10;Descripción generada automáticamente">
            <a:extLst>
              <a:ext uri="{FF2B5EF4-FFF2-40B4-BE49-F238E27FC236}">
                <a16:creationId xmlns:a16="http://schemas.microsoft.com/office/drawing/2014/main" id="{D636D2C4-965F-4E89-98F8-90FFFEC04C2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016" y="1146876"/>
            <a:ext cx="7649638" cy="50260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97C2515F-4BD0-4F3F-9A21-C2322259AC08}"/>
              </a:ext>
            </a:extLst>
          </p:cNvPr>
          <p:cNvSpPr txBox="1"/>
          <p:nvPr/>
        </p:nvSpPr>
        <p:spPr>
          <a:xfrm>
            <a:off x="7733654" y="539236"/>
            <a:ext cx="4185698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>
                <a:latin typeface="Montserrat" panose="00000500000000000000" pitchFamily="2" charset="0"/>
              </a:rPr>
              <a:t> 19 UNEMEs DEDICAM</a:t>
            </a:r>
          </a:p>
          <a:p>
            <a:endParaRPr lang="es-MX" sz="2000" dirty="0">
              <a:latin typeface="Montserrat" panose="000005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2000" dirty="0">
                <a:latin typeface="Montserrat" panose="00000500000000000000" pitchFamily="2" charset="0"/>
              </a:rPr>
              <a:t>Campeche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2000" dirty="0">
                <a:latin typeface="Montserrat" panose="00000500000000000000" pitchFamily="2" charset="0"/>
              </a:rPr>
              <a:t>Chihuahua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2000" dirty="0">
                <a:latin typeface="Montserrat" panose="00000500000000000000" pitchFamily="2" charset="0"/>
              </a:rPr>
              <a:t>Durango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2000" dirty="0">
                <a:latin typeface="Montserrat" panose="00000500000000000000" pitchFamily="2" charset="0"/>
              </a:rPr>
              <a:t>Estado de México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2000" dirty="0">
                <a:latin typeface="Montserrat" panose="00000500000000000000" pitchFamily="2" charset="0"/>
              </a:rPr>
              <a:t>Guerrero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2000" dirty="0">
                <a:latin typeface="Montserrat" panose="00000500000000000000" pitchFamily="2" charset="0"/>
              </a:rPr>
              <a:t>Hidalgo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2000" dirty="0">
                <a:latin typeface="Montserrat" panose="00000500000000000000" pitchFamily="2" charset="0"/>
              </a:rPr>
              <a:t>Michoacán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2000" dirty="0">
                <a:latin typeface="Montserrat" panose="00000500000000000000" pitchFamily="2" charset="0"/>
              </a:rPr>
              <a:t>Querétaro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2000" dirty="0">
                <a:latin typeface="Montserrat" panose="00000500000000000000" pitchFamily="2" charset="0"/>
              </a:rPr>
              <a:t>Quintana Roo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2000" dirty="0">
                <a:latin typeface="Montserrat" panose="00000500000000000000" pitchFamily="2" charset="0"/>
              </a:rPr>
              <a:t>Nuevo león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2000" dirty="0">
                <a:latin typeface="Montserrat" panose="00000500000000000000" pitchFamily="2" charset="0"/>
              </a:rPr>
              <a:t>San Luis Potosí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2000" dirty="0">
                <a:latin typeface="Montserrat" panose="00000500000000000000" pitchFamily="2" charset="0"/>
              </a:rPr>
              <a:t>Sinaloa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2000" dirty="0">
                <a:latin typeface="Montserrat" panose="00000500000000000000" pitchFamily="2" charset="0"/>
              </a:rPr>
              <a:t>Tamaulipas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2000" dirty="0">
                <a:latin typeface="Montserrat" panose="00000500000000000000" pitchFamily="2" charset="0"/>
              </a:rPr>
              <a:t>Tlaxcala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2000" dirty="0">
                <a:latin typeface="Montserrat" panose="00000500000000000000" pitchFamily="2" charset="0"/>
              </a:rPr>
              <a:t>Zacatecas </a:t>
            </a:r>
          </a:p>
        </p:txBody>
      </p:sp>
    </p:spTree>
    <p:extLst>
      <p:ext uri="{BB962C8B-B14F-4D97-AF65-F5344CB8AC3E}">
        <p14:creationId xmlns:p14="http://schemas.microsoft.com/office/powerpoint/2010/main" val="25744380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97E31C6-BA91-F343-95FA-B7F5177BB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490" y="187459"/>
            <a:ext cx="11856202" cy="990412"/>
          </a:xfrm>
        </p:spPr>
        <p:txBody>
          <a:bodyPr>
            <a:noAutofit/>
          </a:bodyPr>
          <a:lstStyle/>
          <a:p>
            <a:pPr algn="just"/>
            <a:r>
              <a:rPr lang="es-MX" sz="3200" dirty="0"/>
              <a:t>Registro de la información sobre acompañamiento emocional</a:t>
            </a:r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id="{B9A18BFF-E4B7-42D0-AFB0-E79A98FC68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0" y="1406730"/>
            <a:ext cx="2376298" cy="1103995"/>
          </a:xfrm>
        </p:spPr>
        <p:txBody>
          <a:bodyPr/>
          <a:lstStyle/>
          <a:p>
            <a:pPr algn="ctr">
              <a:lnSpc>
                <a:spcPct val="200000"/>
              </a:lnSpc>
            </a:pPr>
            <a:r>
              <a:rPr kumimoji="0" lang="es-MX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Montserrat" pitchFamily="2" charset="77"/>
                <a:ea typeface="+mn-ea"/>
                <a:cs typeface="+mn-cs"/>
              </a:rPr>
              <a:t>SINBA-SIS: Hoja Diaria e informe mensual</a:t>
            </a:r>
            <a:endParaRPr lang="es-MX" sz="2800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13ACBC6D-0D34-4EE4-A4C4-EB2977A534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2793" y="852407"/>
            <a:ext cx="9749207" cy="5656881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2" name="Entrada de lápiz 11">
                <a:extLst>
                  <a:ext uri="{FF2B5EF4-FFF2-40B4-BE49-F238E27FC236}">
                    <a16:creationId xmlns:a16="http://schemas.microsoft.com/office/drawing/2014/main" id="{00D15EBB-68C5-45C9-91B8-D4FC74258A5C}"/>
                  </a:ext>
                </a:extLst>
              </p14:cNvPr>
              <p14:cNvContentPartPr/>
              <p14:nvPr/>
            </p14:nvContentPartPr>
            <p14:xfrm>
              <a:off x="7695750" y="4360815"/>
              <a:ext cx="2904840" cy="62640"/>
            </p14:xfrm>
          </p:contentPart>
        </mc:Choice>
        <mc:Fallback xmlns="">
          <p:pic>
            <p:nvPicPr>
              <p:cNvPr id="12" name="Entrada de lápiz 11">
                <a:extLst>
                  <a:ext uri="{FF2B5EF4-FFF2-40B4-BE49-F238E27FC236}">
                    <a16:creationId xmlns:a16="http://schemas.microsoft.com/office/drawing/2014/main" id="{00D15EBB-68C5-45C9-91B8-D4FC74258A5C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642110" y="4252815"/>
                <a:ext cx="3012480" cy="278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6" name="Entrada de lápiz 15">
                <a:extLst>
                  <a:ext uri="{FF2B5EF4-FFF2-40B4-BE49-F238E27FC236}">
                    <a16:creationId xmlns:a16="http://schemas.microsoft.com/office/drawing/2014/main" id="{98D74165-7F5E-4CAD-8E8B-5F009A96FF28}"/>
                  </a:ext>
                </a:extLst>
              </p14:cNvPr>
              <p14:cNvContentPartPr/>
              <p14:nvPr/>
            </p14:nvContentPartPr>
            <p14:xfrm>
              <a:off x="2838464" y="5175287"/>
              <a:ext cx="896400" cy="18360"/>
            </p14:xfrm>
          </p:contentPart>
        </mc:Choice>
        <mc:Fallback xmlns="">
          <p:pic>
            <p:nvPicPr>
              <p:cNvPr id="16" name="Entrada de lápiz 15">
                <a:extLst>
                  <a:ext uri="{FF2B5EF4-FFF2-40B4-BE49-F238E27FC236}">
                    <a16:creationId xmlns:a16="http://schemas.microsoft.com/office/drawing/2014/main" id="{98D74165-7F5E-4CAD-8E8B-5F009A96FF28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784824" y="5067647"/>
                <a:ext cx="1004040" cy="234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9" name="Entrada de lápiz 18">
                <a:extLst>
                  <a:ext uri="{FF2B5EF4-FFF2-40B4-BE49-F238E27FC236}">
                    <a16:creationId xmlns:a16="http://schemas.microsoft.com/office/drawing/2014/main" id="{4387AD3D-4A7A-4092-8B11-DC2724F7C1B7}"/>
                  </a:ext>
                </a:extLst>
              </p14:cNvPr>
              <p14:cNvContentPartPr/>
              <p14:nvPr/>
            </p14:nvContentPartPr>
            <p14:xfrm>
              <a:off x="4248944" y="5001767"/>
              <a:ext cx="322560" cy="36720"/>
            </p14:xfrm>
          </p:contentPart>
        </mc:Choice>
        <mc:Fallback xmlns="">
          <p:pic>
            <p:nvPicPr>
              <p:cNvPr id="19" name="Entrada de lápiz 18">
                <a:extLst>
                  <a:ext uri="{FF2B5EF4-FFF2-40B4-BE49-F238E27FC236}">
                    <a16:creationId xmlns:a16="http://schemas.microsoft.com/office/drawing/2014/main" id="{4387AD3D-4A7A-4092-8B11-DC2724F7C1B7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4195304" y="4894127"/>
                <a:ext cx="430200" cy="252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287965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9756DA-33F9-471F-AD4E-4AE8421D91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2997" y="0"/>
            <a:ext cx="10521950" cy="623914"/>
          </a:xfrm>
        </p:spPr>
        <p:txBody>
          <a:bodyPr>
            <a:normAutofit/>
          </a:bodyPr>
          <a:lstStyle/>
          <a:p>
            <a:r>
              <a:rPr lang="es-MX" sz="2800" dirty="0"/>
              <a:t>Registro de pacientes a distancia (sugerencia)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479BFC8E-1621-4F37-ABE4-F60ABAA7CB3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23915"/>
            <a:ext cx="12192000" cy="6234086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7" name="Entrada de lápiz 6">
                <a:extLst>
                  <a:ext uri="{FF2B5EF4-FFF2-40B4-BE49-F238E27FC236}">
                    <a16:creationId xmlns:a16="http://schemas.microsoft.com/office/drawing/2014/main" id="{CB94347C-470D-4F7F-BF4E-E75CAD01C187}"/>
                  </a:ext>
                </a:extLst>
              </p14:cNvPr>
              <p14:cNvContentPartPr/>
              <p14:nvPr/>
            </p14:nvContentPartPr>
            <p14:xfrm>
              <a:off x="6148063" y="1749840"/>
              <a:ext cx="1024920" cy="44640"/>
            </p14:xfrm>
          </p:contentPart>
        </mc:Choice>
        <mc:Fallback xmlns="">
          <p:pic>
            <p:nvPicPr>
              <p:cNvPr id="7" name="Entrada de lápiz 6">
                <a:extLst>
                  <a:ext uri="{FF2B5EF4-FFF2-40B4-BE49-F238E27FC236}">
                    <a16:creationId xmlns:a16="http://schemas.microsoft.com/office/drawing/2014/main" id="{CB94347C-470D-4F7F-BF4E-E75CAD01C187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130063" y="1713840"/>
                <a:ext cx="1060560" cy="116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8" name="Entrada de lápiz 7">
                <a:extLst>
                  <a:ext uri="{FF2B5EF4-FFF2-40B4-BE49-F238E27FC236}">
                    <a16:creationId xmlns:a16="http://schemas.microsoft.com/office/drawing/2014/main" id="{819B5919-35FB-4CB4-8D61-1D713F8FA717}"/>
                  </a:ext>
                </a:extLst>
              </p14:cNvPr>
              <p14:cNvContentPartPr/>
              <p14:nvPr/>
            </p14:nvContentPartPr>
            <p14:xfrm>
              <a:off x="6834223" y="1819680"/>
              <a:ext cx="360720" cy="157680"/>
            </p14:xfrm>
          </p:contentPart>
        </mc:Choice>
        <mc:Fallback xmlns="">
          <p:pic>
            <p:nvPicPr>
              <p:cNvPr id="8" name="Entrada de lápiz 7">
                <a:extLst>
                  <a:ext uri="{FF2B5EF4-FFF2-40B4-BE49-F238E27FC236}">
                    <a16:creationId xmlns:a16="http://schemas.microsoft.com/office/drawing/2014/main" id="{819B5919-35FB-4CB4-8D61-1D713F8FA717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816583" y="1784040"/>
                <a:ext cx="396360" cy="229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9" name="Entrada de lápiz 8">
                <a:extLst>
                  <a:ext uri="{FF2B5EF4-FFF2-40B4-BE49-F238E27FC236}">
                    <a16:creationId xmlns:a16="http://schemas.microsoft.com/office/drawing/2014/main" id="{4BAC9B11-CE25-4D90-AF3B-D3A8E49FF442}"/>
                  </a:ext>
                </a:extLst>
              </p14:cNvPr>
              <p14:cNvContentPartPr/>
              <p14:nvPr/>
            </p14:nvContentPartPr>
            <p14:xfrm>
              <a:off x="7061383" y="1997880"/>
              <a:ext cx="115920" cy="1011960"/>
            </p14:xfrm>
          </p:contentPart>
        </mc:Choice>
        <mc:Fallback xmlns="">
          <p:pic>
            <p:nvPicPr>
              <p:cNvPr id="9" name="Entrada de lápiz 8">
                <a:extLst>
                  <a:ext uri="{FF2B5EF4-FFF2-40B4-BE49-F238E27FC236}">
                    <a16:creationId xmlns:a16="http://schemas.microsoft.com/office/drawing/2014/main" id="{4BAC9B11-CE25-4D90-AF3B-D3A8E49FF442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7007383" y="1889880"/>
                <a:ext cx="223560" cy="1227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2" name="Entrada de lápiz 11">
                <a:extLst>
                  <a:ext uri="{FF2B5EF4-FFF2-40B4-BE49-F238E27FC236}">
                    <a16:creationId xmlns:a16="http://schemas.microsoft.com/office/drawing/2014/main" id="{5A0D99B4-2BD6-475E-AA68-8563ADDA9B2F}"/>
                  </a:ext>
                </a:extLst>
              </p14:cNvPr>
              <p14:cNvContentPartPr/>
              <p14:nvPr/>
            </p14:nvContentPartPr>
            <p14:xfrm>
              <a:off x="10733824" y="1786959"/>
              <a:ext cx="463680" cy="66240"/>
            </p14:xfrm>
          </p:contentPart>
        </mc:Choice>
        <mc:Fallback xmlns="">
          <p:pic>
            <p:nvPicPr>
              <p:cNvPr id="12" name="Entrada de lápiz 11">
                <a:extLst>
                  <a:ext uri="{FF2B5EF4-FFF2-40B4-BE49-F238E27FC236}">
                    <a16:creationId xmlns:a16="http://schemas.microsoft.com/office/drawing/2014/main" id="{5A0D99B4-2BD6-475E-AA68-8563ADDA9B2F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0697824" y="1715319"/>
                <a:ext cx="535320" cy="209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3" name="Entrada de lápiz 12">
                <a:extLst>
                  <a:ext uri="{FF2B5EF4-FFF2-40B4-BE49-F238E27FC236}">
                    <a16:creationId xmlns:a16="http://schemas.microsoft.com/office/drawing/2014/main" id="{9F0D5973-55E4-46D8-9BF6-09D09906C5D4}"/>
                  </a:ext>
                </a:extLst>
              </p14:cNvPr>
              <p14:cNvContentPartPr/>
              <p14:nvPr/>
            </p14:nvContentPartPr>
            <p14:xfrm>
              <a:off x="10672264" y="1759959"/>
              <a:ext cx="408240" cy="102600"/>
            </p14:xfrm>
          </p:contentPart>
        </mc:Choice>
        <mc:Fallback xmlns="">
          <p:pic>
            <p:nvPicPr>
              <p:cNvPr id="13" name="Entrada de lápiz 12">
                <a:extLst>
                  <a:ext uri="{FF2B5EF4-FFF2-40B4-BE49-F238E27FC236}">
                    <a16:creationId xmlns:a16="http://schemas.microsoft.com/office/drawing/2014/main" id="{9F0D5973-55E4-46D8-9BF6-09D09906C5D4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0636624" y="1688319"/>
                <a:ext cx="479880" cy="246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4" name="Entrada de lápiz 13">
                <a:extLst>
                  <a:ext uri="{FF2B5EF4-FFF2-40B4-BE49-F238E27FC236}">
                    <a16:creationId xmlns:a16="http://schemas.microsoft.com/office/drawing/2014/main" id="{C79DF086-EF7B-405B-BB8E-2526873FD2AE}"/>
                  </a:ext>
                </a:extLst>
              </p14:cNvPr>
              <p14:cNvContentPartPr/>
              <p14:nvPr/>
            </p14:nvContentPartPr>
            <p14:xfrm>
              <a:off x="11155024" y="1958319"/>
              <a:ext cx="57600" cy="1033920"/>
            </p14:xfrm>
          </p:contentPart>
        </mc:Choice>
        <mc:Fallback xmlns="">
          <p:pic>
            <p:nvPicPr>
              <p:cNvPr id="14" name="Entrada de lápiz 13">
                <a:extLst>
                  <a:ext uri="{FF2B5EF4-FFF2-40B4-BE49-F238E27FC236}">
                    <a16:creationId xmlns:a16="http://schemas.microsoft.com/office/drawing/2014/main" id="{C79DF086-EF7B-405B-BB8E-2526873FD2AE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11119024" y="1886319"/>
                <a:ext cx="129240" cy="1177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5" name="Entrada de lápiz 14">
                <a:extLst>
                  <a:ext uri="{FF2B5EF4-FFF2-40B4-BE49-F238E27FC236}">
                    <a16:creationId xmlns:a16="http://schemas.microsoft.com/office/drawing/2014/main" id="{6D950A71-3895-4A1D-AD0E-14DE161104B5}"/>
                  </a:ext>
                </a:extLst>
              </p14:cNvPr>
              <p14:cNvContentPartPr/>
              <p14:nvPr/>
            </p14:nvContentPartPr>
            <p14:xfrm>
              <a:off x="5778312" y="1676880"/>
              <a:ext cx="296640" cy="97560"/>
            </p14:xfrm>
          </p:contentPart>
        </mc:Choice>
        <mc:Fallback xmlns="">
          <p:pic>
            <p:nvPicPr>
              <p:cNvPr id="15" name="Entrada de lápiz 14">
                <a:extLst>
                  <a:ext uri="{FF2B5EF4-FFF2-40B4-BE49-F238E27FC236}">
                    <a16:creationId xmlns:a16="http://schemas.microsoft.com/office/drawing/2014/main" id="{6D950A71-3895-4A1D-AD0E-14DE161104B5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5760672" y="1640880"/>
                <a:ext cx="332280" cy="169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6" name="Entrada de lápiz 15">
                <a:extLst>
                  <a:ext uri="{FF2B5EF4-FFF2-40B4-BE49-F238E27FC236}">
                    <a16:creationId xmlns:a16="http://schemas.microsoft.com/office/drawing/2014/main" id="{A7288A87-4D50-4FBE-BE54-5401DFFA3752}"/>
                  </a:ext>
                </a:extLst>
              </p14:cNvPr>
              <p14:cNvContentPartPr/>
              <p14:nvPr/>
            </p14:nvContentPartPr>
            <p14:xfrm>
              <a:off x="5799912" y="1856520"/>
              <a:ext cx="22680" cy="1132200"/>
            </p14:xfrm>
          </p:contentPart>
        </mc:Choice>
        <mc:Fallback xmlns="">
          <p:pic>
            <p:nvPicPr>
              <p:cNvPr id="16" name="Entrada de lápiz 15">
                <a:extLst>
                  <a:ext uri="{FF2B5EF4-FFF2-40B4-BE49-F238E27FC236}">
                    <a16:creationId xmlns:a16="http://schemas.microsoft.com/office/drawing/2014/main" id="{A7288A87-4D50-4FBE-BE54-5401DFFA3752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5782272" y="1820880"/>
                <a:ext cx="58320" cy="1203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17" name="Entrada de lápiz 16">
                <a:extLst>
                  <a:ext uri="{FF2B5EF4-FFF2-40B4-BE49-F238E27FC236}">
                    <a16:creationId xmlns:a16="http://schemas.microsoft.com/office/drawing/2014/main" id="{72F72176-4492-4FB9-A1E9-C8FE1020A8AF}"/>
                  </a:ext>
                </a:extLst>
              </p14:cNvPr>
              <p14:cNvContentPartPr/>
              <p14:nvPr/>
            </p14:nvContentPartPr>
            <p14:xfrm>
              <a:off x="5758512" y="1824120"/>
              <a:ext cx="69840" cy="1173600"/>
            </p14:xfrm>
          </p:contentPart>
        </mc:Choice>
        <mc:Fallback xmlns="">
          <p:pic>
            <p:nvPicPr>
              <p:cNvPr id="17" name="Entrada de lápiz 16">
                <a:extLst>
                  <a:ext uri="{FF2B5EF4-FFF2-40B4-BE49-F238E27FC236}">
                    <a16:creationId xmlns:a16="http://schemas.microsoft.com/office/drawing/2014/main" id="{72F72176-4492-4FB9-A1E9-C8FE1020A8AF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5740872" y="1788120"/>
                <a:ext cx="105480" cy="1245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18" name="Entrada de lápiz 17">
                <a:extLst>
                  <a:ext uri="{FF2B5EF4-FFF2-40B4-BE49-F238E27FC236}">
                    <a16:creationId xmlns:a16="http://schemas.microsoft.com/office/drawing/2014/main" id="{43FEADE8-1A8D-4771-B5CB-195E036710F8}"/>
                  </a:ext>
                </a:extLst>
              </p14:cNvPr>
              <p14:cNvContentPartPr/>
              <p14:nvPr/>
            </p14:nvContentPartPr>
            <p14:xfrm>
              <a:off x="5989272" y="1835280"/>
              <a:ext cx="111960" cy="1176480"/>
            </p14:xfrm>
          </p:contentPart>
        </mc:Choice>
        <mc:Fallback xmlns="">
          <p:pic>
            <p:nvPicPr>
              <p:cNvPr id="18" name="Entrada de lápiz 17">
                <a:extLst>
                  <a:ext uri="{FF2B5EF4-FFF2-40B4-BE49-F238E27FC236}">
                    <a16:creationId xmlns:a16="http://schemas.microsoft.com/office/drawing/2014/main" id="{43FEADE8-1A8D-4771-B5CB-195E036710F8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5971272" y="1799640"/>
                <a:ext cx="147600" cy="1248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0056858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2100</TotalTime>
  <Words>536</Words>
  <Application>Microsoft Macintosh PowerPoint</Application>
  <PresentationFormat>Panorámica</PresentationFormat>
  <Paragraphs>84</Paragraphs>
  <Slides>14</Slides>
  <Notes>6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20" baseType="lpstr">
      <vt:lpstr>Montserrat SemiBold</vt:lpstr>
      <vt:lpstr>Montserrat</vt:lpstr>
      <vt:lpstr>Calibri</vt:lpstr>
      <vt:lpstr>Arial</vt:lpstr>
      <vt:lpstr>Montserrat Medium</vt:lpstr>
      <vt:lpstr>Tema de Office</vt:lpstr>
      <vt:lpstr>Acompañamiento Emocional en UNEMES-DEDICAM</vt:lpstr>
      <vt:lpstr>Acompañamiento emocional</vt:lpstr>
      <vt:lpstr>NOM-041-SSA2-2011</vt:lpstr>
      <vt:lpstr>Acompañamiento emocional </vt:lpstr>
      <vt:lpstr>OPERATIVIDAD DEL SERVICIO DE ACOMPAÑAMIENTO EMOCIONAL</vt:lpstr>
      <vt:lpstr>Modalidades de atención en acompañamiento emocional</vt:lpstr>
      <vt:lpstr>UNEMEs DEDICAM EN EL PAÍS</vt:lpstr>
      <vt:lpstr>Registro de la información sobre acompañamiento emocional</vt:lpstr>
      <vt:lpstr>Registro de pacientes a distancia (sugerencia)</vt:lpstr>
      <vt:lpstr>Registro de la información sobre acompañamiento emocional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Microsoft Office User</cp:lastModifiedBy>
  <cp:revision>60</cp:revision>
  <dcterms:created xsi:type="dcterms:W3CDTF">2018-12-04T03:27:02Z</dcterms:created>
  <dcterms:modified xsi:type="dcterms:W3CDTF">2021-09-27T18:52:16Z</dcterms:modified>
</cp:coreProperties>
</file>