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9"/>
  </p:notesMasterIdLst>
  <p:sldIdLst>
    <p:sldId id="259" r:id="rId2"/>
    <p:sldId id="300" r:id="rId3"/>
    <p:sldId id="257" r:id="rId4"/>
    <p:sldId id="307" r:id="rId5"/>
    <p:sldId id="301" r:id="rId6"/>
    <p:sldId id="287" r:id="rId7"/>
    <p:sldId id="278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F8"/>
    <a:srgbClr val="2DA8C8"/>
    <a:srgbClr val="A7F5B8"/>
    <a:srgbClr val="10E7D9"/>
    <a:srgbClr val="196C92"/>
    <a:srgbClr val="1C4587"/>
    <a:srgbClr val="3C78D8"/>
    <a:srgbClr val="1781A1"/>
    <a:srgbClr val="24D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2B5694-48BE-4784-931E-DD139819FFCA}" v="3" dt="2021-09-23T05:16:36.306"/>
  </p1510:revLst>
</p1510:revInfo>
</file>

<file path=ppt/tableStyles.xml><?xml version="1.0" encoding="utf-8"?>
<a:tblStyleLst xmlns:a="http://schemas.openxmlformats.org/drawingml/2006/main" def="{C4F80A88-0439-40A4-8FF8-592034F107EF}">
  <a:tblStyle styleId="{C4F80A88-0439-40A4-8FF8-592034F107E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6634121-AA58-40D7-B5DF-F7332D9DA69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82664" autoAdjust="0"/>
  </p:normalViewPr>
  <p:slideViewPr>
    <p:cSldViewPr snapToGrid="0">
      <p:cViewPr varScale="1">
        <p:scale>
          <a:sx n="94" d="100"/>
          <a:sy n="94" d="100"/>
        </p:scale>
        <p:origin x="1118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" userId="73398fcd1a14af9b" providerId="LiveId" clId="{4A2B5694-48BE-4784-931E-DD139819FFCA}"/>
    <pc:docChg chg="custSel delSld modSld sldOrd">
      <pc:chgData name="Adrian" userId="73398fcd1a14af9b" providerId="LiveId" clId="{4A2B5694-48BE-4784-931E-DD139819FFCA}" dt="2021-09-25T00:48:17.642" v="1545" actId="20577"/>
      <pc:docMkLst>
        <pc:docMk/>
      </pc:docMkLst>
      <pc:sldChg chg="modSp mod ord">
        <pc:chgData name="Adrian" userId="73398fcd1a14af9b" providerId="LiveId" clId="{4A2B5694-48BE-4784-931E-DD139819FFCA}" dt="2021-09-23T05:08:54.057" v="1088" actId="313"/>
        <pc:sldMkLst>
          <pc:docMk/>
          <pc:sldMk cId="0" sldId="257"/>
        </pc:sldMkLst>
        <pc:spChg chg="mod">
          <ac:chgData name="Adrian" userId="73398fcd1a14af9b" providerId="LiveId" clId="{4A2B5694-48BE-4784-931E-DD139819FFCA}" dt="2021-09-23T05:08:54.057" v="1088" actId="313"/>
          <ac:spMkLst>
            <pc:docMk/>
            <pc:sldMk cId="0" sldId="257"/>
            <ac:spMk id="28" creationId="{00000000-0000-0000-0000-000000000000}"/>
          </ac:spMkLst>
        </pc:spChg>
        <pc:spChg chg="mod">
          <ac:chgData name="Adrian" userId="73398fcd1a14af9b" providerId="LiveId" clId="{4A2B5694-48BE-4784-931E-DD139819FFCA}" dt="2021-09-23T05:05:42.853" v="927" actId="313"/>
          <ac:spMkLst>
            <pc:docMk/>
            <pc:sldMk cId="0" sldId="257"/>
            <ac:spMk id="29" creationId="{00000000-0000-0000-0000-000000000000}"/>
          </ac:spMkLst>
        </pc:spChg>
        <pc:spChg chg="mod">
          <ac:chgData name="Adrian" userId="73398fcd1a14af9b" providerId="LiveId" clId="{4A2B5694-48BE-4784-931E-DD139819FFCA}" dt="2021-09-23T05:06:00.778" v="992" actId="20577"/>
          <ac:spMkLst>
            <pc:docMk/>
            <pc:sldMk cId="0" sldId="257"/>
            <ac:spMk id="30" creationId="{00000000-0000-0000-0000-000000000000}"/>
          </ac:spMkLst>
        </pc:spChg>
        <pc:spChg chg="mod">
          <ac:chgData name="Adrian" userId="73398fcd1a14af9b" providerId="LiveId" clId="{4A2B5694-48BE-4784-931E-DD139819FFCA}" dt="2021-09-23T05:05:37.361" v="926" actId="20577"/>
          <ac:spMkLst>
            <pc:docMk/>
            <pc:sldMk cId="0" sldId="257"/>
            <ac:spMk id="31" creationId="{00000000-0000-0000-0000-000000000000}"/>
          </ac:spMkLst>
        </pc:spChg>
        <pc:spChg chg="mod">
          <ac:chgData name="Adrian" userId="73398fcd1a14af9b" providerId="LiveId" clId="{4A2B5694-48BE-4784-931E-DD139819FFCA}" dt="2021-09-23T05:04:31.944" v="752" actId="6549"/>
          <ac:spMkLst>
            <pc:docMk/>
            <pc:sldMk cId="0" sldId="257"/>
            <ac:spMk id="211" creationId="{00000000-0000-0000-0000-000000000000}"/>
          </ac:spMkLst>
        </pc:spChg>
      </pc:sldChg>
      <pc:sldChg chg="delSp modSp mod modNotesTx">
        <pc:chgData name="Adrian" userId="73398fcd1a14af9b" providerId="LiveId" clId="{4A2B5694-48BE-4784-931E-DD139819FFCA}" dt="2021-09-25T00:47:48.212" v="1517" actId="20577"/>
        <pc:sldMkLst>
          <pc:docMk/>
          <pc:sldMk cId="0" sldId="259"/>
        </pc:sldMkLst>
        <pc:spChg chg="mod">
          <ac:chgData name="Adrian" userId="73398fcd1a14af9b" providerId="LiveId" clId="{4A2B5694-48BE-4784-931E-DD139819FFCA}" dt="2021-09-23T04:53:12.283" v="63" actId="14100"/>
          <ac:spMkLst>
            <pc:docMk/>
            <pc:sldMk cId="0" sldId="259"/>
            <ac:spMk id="15" creationId="{00000000-0000-0000-0000-000000000000}"/>
          </ac:spMkLst>
        </pc:spChg>
        <pc:spChg chg="mod">
          <ac:chgData name="Adrian" userId="73398fcd1a14af9b" providerId="LiveId" clId="{4A2B5694-48BE-4784-931E-DD139819FFCA}" dt="2021-09-23T04:53:21.821" v="65" actId="20577"/>
          <ac:spMkLst>
            <pc:docMk/>
            <pc:sldMk cId="0" sldId="259"/>
            <ac:spMk id="228" creationId="{00000000-0000-0000-0000-000000000000}"/>
          </ac:spMkLst>
        </pc:spChg>
        <pc:grpChg chg="del">
          <ac:chgData name="Adrian" userId="73398fcd1a14af9b" providerId="LiveId" clId="{4A2B5694-48BE-4784-931E-DD139819FFCA}" dt="2021-09-23T05:01:04.787" v="531" actId="478"/>
          <ac:grpSpMkLst>
            <pc:docMk/>
            <pc:sldMk cId="0" sldId="259"/>
            <ac:grpSpMk id="5" creationId="{00000000-0000-0000-0000-000000000000}"/>
          </ac:grpSpMkLst>
        </pc:grpChg>
      </pc:sldChg>
      <pc:sldChg chg="addSp delSp modSp del mod modNotesTx">
        <pc:chgData name="Adrian" userId="73398fcd1a14af9b" providerId="LiveId" clId="{4A2B5694-48BE-4784-931E-DD139819FFCA}" dt="2021-09-23T05:16:52.521" v="1486" actId="47"/>
        <pc:sldMkLst>
          <pc:docMk/>
          <pc:sldMk cId="0" sldId="260"/>
        </pc:sldMkLst>
        <pc:spChg chg="add mod">
          <ac:chgData name="Adrian" userId="73398fcd1a14af9b" providerId="LiveId" clId="{4A2B5694-48BE-4784-931E-DD139819FFCA}" dt="2021-09-23T05:07:53.081" v="1033" actId="1076"/>
          <ac:spMkLst>
            <pc:docMk/>
            <pc:sldMk cId="0" sldId="260"/>
            <ac:spMk id="2" creationId="{3129D465-2C21-49A8-92FF-F84B80D797E5}"/>
          </ac:spMkLst>
        </pc:spChg>
        <pc:spChg chg="del">
          <ac:chgData name="Adrian" userId="73398fcd1a14af9b" providerId="LiveId" clId="{4A2B5694-48BE-4784-931E-DD139819FFCA}" dt="2021-09-23T05:06:50.379" v="1023" actId="478"/>
          <ac:spMkLst>
            <pc:docMk/>
            <pc:sldMk cId="0" sldId="260"/>
            <ac:spMk id="4" creationId="{00000000-0000-0000-0000-000000000000}"/>
          </ac:spMkLst>
        </pc:spChg>
        <pc:spChg chg="add mod">
          <ac:chgData name="Adrian" userId="73398fcd1a14af9b" providerId="LiveId" clId="{4A2B5694-48BE-4784-931E-DD139819FFCA}" dt="2021-09-23T05:08:28.089" v="1086" actId="20577"/>
          <ac:spMkLst>
            <pc:docMk/>
            <pc:sldMk cId="0" sldId="260"/>
            <ac:spMk id="6" creationId="{C1270FCF-0195-4605-9E86-376D35BD8B62}"/>
          </ac:spMkLst>
        </pc:spChg>
        <pc:spChg chg="mod">
          <ac:chgData name="Adrian" userId="73398fcd1a14af9b" providerId="LiveId" clId="{4A2B5694-48BE-4784-931E-DD139819FFCA}" dt="2021-09-23T05:07:09.898" v="1029" actId="1076"/>
          <ac:spMkLst>
            <pc:docMk/>
            <pc:sldMk cId="0" sldId="260"/>
            <ac:spMk id="235" creationId="{00000000-0000-0000-0000-000000000000}"/>
          </ac:spMkLst>
        </pc:spChg>
      </pc:sldChg>
      <pc:sldChg chg="del">
        <pc:chgData name="Adrian" userId="73398fcd1a14af9b" providerId="LiveId" clId="{4A2B5694-48BE-4784-931E-DD139819FFCA}" dt="2021-09-23T04:51:17.166" v="2" actId="47"/>
        <pc:sldMkLst>
          <pc:docMk/>
          <pc:sldMk cId="0" sldId="269"/>
        </pc:sldMkLst>
      </pc:sldChg>
      <pc:sldChg chg="del">
        <pc:chgData name="Adrian" userId="73398fcd1a14af9b" providerId="LiveId" clId="{4A2B5694-48BE-4784-931E-DD139819FFCA}" dt="2021-09-23T04:51:15.892" v="1" actId="47"/>
        <pc:sldMkLst>
          <pc:docMk/>
          <pc:sldMk cId="0" sldId="270"/>
        </pc:sldMkLst>
      </pc:sldChg>
      <pc:sldChg chg="del">
        <pc:chgData name="Adrian" userId="73398fcd1a14af9b" providerId="LiveId" clId="{4A2B5694-48BE-4784-931E-DD139819FFCA}" dt="2021-09-23T04:51:26.661" v="5" actId="47"/>
        <pc:sldMkLst>
          <pc:docMk/>
          <pc:sldMk cId="0" sldId="276"/>
        </pc:sldMkLst>
      </pc:sldChg>
      <pc:sldChg chg="modSp mod">
        <pc:chgData name="Adrian" userId="73398fcd1a14af9b" providerId="LiveId" clId="{4A2B5694-48BE-4784-931E-DD139819FFCA}" dt="2021-09-25T00:48:17.642" v="1545" actId="20577"/>
        <pc:sldMkLst>
          <pc:docMk/>
          <pc:sldMk cId="0" sldId="278"/>
        </pc:sldMkLst>
        <pc:spChg chg="mod">
          <ac:chgData name="Adrian" userId="73398fcd1a14af9b" providerId="LiveId" clId="{4A2B5694-48BE-4784-931E-DD139819FFCA}" dt="2021-09-25T00:48:17.642" v="1545" actId="20577"/>
          <ac:spMkLst>
            <pc:docMk/>
            <pc:sldMk cId="0" sldId="278"/>
            <ac:spMk id="463" creationId="{00000000-0000-0000-0000-000000000000}"/>
          </ac:spMkLst>
        </pc:spChg>
        <pc:picChg chg="mod">
          <ac:chgData name="Adrian" userId="73398fcd1a14af9b" providerId="LiveId" clId="{4A2B5694-48BE-4784-931E-DD139819FFCA}" dt="2021-09-23T04:53:49.706" v="69" actId="1076"/>
          <ac:picMkLst>
            <pc:docMk/>
            <pc:sldMk cId="0" sldId="278"/>
            <ac:picMk id="1026" creationId="{00000000-0000-0000-0000-000000000000}"/>
          </ac:picMkLst>
        </pc:picChg>
      </pc:sldChg>
      <pc:sldChg chg="delSp modSp mod modNotesTx">
        <pc:chgData name="Adrian" userId="73398fcd1a14af9b" providerId="LiveId" clId="{4A2B5694-48BE-4784-931E-DD139819FFCA}" dt="2021-09-25T00:48:02.247" v="1518" actId="20577"/>
        <pc:sldMkLst>
          <pc:docMk/>
          <pc:sldMk cId="0" sldId="287"/>
        </pc:sldMkLst>
        <pc:spChg chg="del">
          <ac:chgData name="Adrian" userId="73398fcd1a14af9b" providerId="LiveId" clId="{4A2B5694-48BE-4784-931E-DD139819FFCA}" dt="2021-09-23T05:17:27.584" v="1506" actId="478"/>
          <ac:spMkLst>
            <pc:docMk/>
            <pc:sldMk cId="0" sldId="287"/>
            <ac:spMk id="24" creationId="{00000000-0000-0000-0000-000000000000}"/>
          </ac:spMkLst>
        </pc:spChg>
        <pc:spChg chg="del">
          <ac:chgData name="Adrian" userId="73398fcd1a14af9b" providerId="LiveId" clId="{4A2B5694-48BE-4784-931E-DD139819FFCA}" dt="2021-09-23T05:14:49.604" v="1399" actId="478"/>
          <ac:spMkLst>
            <pc:docMk/>
            <pc:sldMk cId="0" sldId="287"/>
            <ac:spMk id="25" creationId="{00000000-0000-0000-0000-000000000000}"/>
          </ac:spMkLst>
        </pc:spChg>
        <pc:spChg chg="mod">
          <ac:chgData name="Adrian" userId="73398fcd1a14af9b" providerId="LiveId" clId="{4A2B5694-48BE-4784-931E-DD139819FFCA}" dt="2021-09-23T05:17:47.545" v="1515" actId="404"/>
          <ac:spMkLst>
            <pc:docMk/>
            <pc:sldMk cId="0" sldId="287"/>
            <ac:spMk id="646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49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0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1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2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3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4" creationId="{00000000-0000-0000-0000-000000000000}"/>
          </ac:spMkLst>
        </pc:spChg>
        <pc:spChg chg="mod">
          <ac:chgData name="Adrian" userId="73398fcd1a14af9b" providerId="LiveId" clId="{4A2B5694-48BE-4784-931E-DD139819FFCA}" dt="2021-09-23T05:17:41.463" v="1511" actId="403"/>
          <ac:spMkLst>
            <pc:docMk/>
            <pc:sldMk cId="0" sldId="287"/>
            <ac:spMk id="655" creationId="{00000000-0000-0000-0000-000000000000}"/>
          </ac:spMkLst>
        </pc:spChg>
        <pc:spChg chg="del mod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57" creationId="{00000000-0000-0000-0000-000000000000}"/>
          </ac:spMkLst>
        </pc:spChg>
        <pc:spChg chg="del mod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59" creationId="{00000000-0000-0000-0000-000000000000}"/>
          </ac:spMkLst>
        </pc:spChg>
        <pc:spChg chg="del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61" creationId="{00000000-0000-0000-0000-000000000000}"/>
          </ac:spMkLst>
        </pc:spChg>
        <pc:spChg chg="del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63" creationId="{00000000-0000-0000-0000-000000000000}"/>
          </ac:spMkLst>
        </pc:spChg>
        <pc:spChg chg="del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65" creationId="{00000000-0000-0000-0000-000000000000}"/>
          </ac:spMkLst>
        </pc:spChg>
        <pc:spChg chg="del">
          <ac:chgData name="Adrian" userId="73398fcd1a14af9b" providerId="LiveId" clId="{4A2B5694-48BE-4784-931E-DD139819FFCA}" dt="2021-09-23T05:13:51.179" v="1354" actId="478"/>
          <ac:spMkLst>
            <pc:docMk/>
            <pc:sldMk cId="0" sldId="287"/>
            <ac:spMk id="667" creationId="{00000000-0000-0000-0000-000000000000}"/>
          </ac:spMkLst>
        </pc:spChg>
        <pc:grpChg chg="mod">
          <ac:chgData name="Adrian" userId="73398fcd1a14af9b" providerId="LiveId" clId="{4A2B5694-48BE-4784-931E-DD139819FFCA}" dt="2021-09-23T05:17:03.556" v="1487" actId="14100"/>
          <ac:grpSpMkLst>
            <pc:docMk/>
            <pc:sldMk cId="0" sldId="287"/>
            <ac:grpSpMk id="648" creationId="{00000000-0000-0000-0000-000000000000}"/>
          </ac:grpSpMkLst>
        </pc:grpChg>
        <pc:cxnChg chg="del">
          <ac:chgData name="Adrian" userId="73398fcd1a14af9b" providerId="LiveId" clId="{4A2B5694-48BE-4784-931E-DD139819FFCA}" dt="2021-09-23T05:13:53.842" v="1355" actId="478"/>
          <ac:cxnSpMkLst>
            <pc:docMk/>
            <pc:sldMk cId="0" sldId="287"/>
            <ac:cxnSpMk id="656" creationId="{00000000-0000-0000-0000-000000000000}"/>
          </ac:cxnSpMkLst>
        </pc:cxnChg>
        <pc:cxnChg chg="del">
          <ac:chgData name="Adrian" userId="73398fcd1a14af9b" providerId="LiveId" clId="{4A2B5694-48BE-4784-931E-DD139819FFCA}" dt="2021-09-23T05:13:56.224" v="1356" actId="478"/>
          <ac:cxnSpMkLst>
            <pc:docMk/>
            <pc:sldMk cId="0" sldId="287"/>
            <ac:cxnSpMk id="658" creationId="{00000000-0000-0000-0000-000000000000}"/>
          </ac:cxnSpMkLst>
        </pc:cxnChg>
        <pc:cxnChg chg="del">
          <ac:chgData name="Adrian" userId="73398fcd1a14af9b" providerId="LiveId" clId="{4A2B5694-48BE-4784-931E-DD139819FFCA}" dt="2021-09-23T05:14:00.312" v="1357" actId="478"/>
          <ac:cxnSpMkLst>
            <pc:docMk/>
            <pc:sldMk cId="0" sldId="287"/>
            <ac:cxnSpMk id="660" creationId="{00000000-0000-0000-0000-000000000000}"/>
          </ac:cxnSpMkLst>
        </pc:cxnChg>
        <pc:cxnChg chg="del">
          <ac:chgData name="Adrian" userId="73398fcd1a14af9b" providerId="LiveId" clId="{4A2B5694-48BE-4784-931E-DD139819FFCA}" dt="2021-09-23T05:14:02.896" v="1358" actId="478"/>
          <ac:cxnSpMkLst>
            <pc:docMk/>
            <pc:sldMk cId="0" sldId="287"/>
            <ac:cxnSpMk id="662" creationId="{00000000-0000-0000-0000-000000000000}"/>
          </ac:cxnSpMkLst>
        </pc:cxnChg>
        <pc:cxnChg chg="del">
          <ac:chgData name="Adrian" userId="73398fcd1a14af9b" providerId="LiveId" clId="{4A2B5694-48BE-4784-931E-DD139819FFCA}" dt="2021-09-23T05:14:06.761" v="1359" actId="478"/>
          <ac:cxnSpMkLst>
            <pc:docMk/>
            <pc:sldMk cId="0" sldId="287"/>
            <ac:cxnSpMk id="664" creationId="{00000000-0000-0000-0000-000000000000}"/>
          </ac:cxnSpMkLst>
        </pc:cxnChg>
        <pc:cxnChg chg="del">
          <ac:chgData name="Adrian" userId="73398fcd1a14af9b" providerId="LiveId" clId="{4A2B5694-48BE-4784-931E-DD139819FFCA}" dt="2021-09-23T05:14:12.917" v="1360" actId="478"/>
          <ac:cxnSpMkLst>
            <pc:docMk/>
            <pc:sldMk cId="0" sldId="287"/>
            <ac:cxnSpMk id="666" creationId="{00000000-0000-0000-0000-000000000000}"/>
          </ac:cxnSpMkLst>
        </pc:cxnChg>
      </pc:sldChg>
      <pc:sldChg chg="del">
        <pc:chgData name="Adrian" userId="73398fcd1a14af9b" providerId="LiveId" clId="{4A2B5694-48BE-4784-931E-DD139819FFCA}" dt="2021-09-23T04:51:14.145" v="0" actId="47"/>
        <pc:sldMkLst>
          <pc:docMk/>
          <pc:sldMk cId="2933377504" sldId="295"/>
        </pc:sldMkLst>
      </pc:sldChg>
      <pc:sldChg chg="del">
        <pc:chgData name="Adrian" userId="73398fcd1a14af9b" providerId="LiveId" clId="{4A2B5694-48BE-4784-931E-DD139819FFCA}" dt="2021-09-23T04:51:25.238" v="4" actId="47"/>
        <pc:sldMkLst>
          <pc:docMk/>
          <pc:sldMk cId="3565273647" sldId="297"/>
        </pc:sldMkLst>
      </pc:sldChg>
      <pc:sldChg chg="del">
        <pc:chgData name="Adrian" userId="73398fcd1a14af9b" providerId="LiveId" clId="{4A2B5694-48BE-4784-931E-DD139819FFCA}" dt="2021-09-23T04:51:20.693" v="3" actId="47"/>
        <pc:sldMkLst>
          <pc:docMk/>
          <pc:sldMk cId="2991170027" sldId="299"/>
        </pc:sldMkLst>
      </pc:sldChg>
      <pc:sldChg chg="delSp modSp mod ord modNotesTx">
        <pc:chgData name="Adrian" userId="73398fcd1a14af9b" providerId="LiveId" clId="{4A2B5694-48BE-4784-931E-DD139819FFCA}" dt="2021-09-23T05:07:23.921" v="1031" actId="5793"/>
        <pc:sldMkLst>
          <pc:docMk/>
          <pc:sldMk cId="990871889" sldId="300"/>
        </pc:sldMkLst>
        <pc:spChg chg="mod">
          <ac:chgData name="Adrian" userId="73398fcd1a14af9b" providerId="LiveId" clId="{4A2B5694-48BE-4784-931E-DD139819FFCA}" dt="2021-09-23T04:58:22.414" v="268" actId="20577"/>
          <ac:spMkLst>
            <pc:docMk/>
            <pc:sldMk cId="990871889" sldId="300"/>
            <ac:spMk id="2" creationId="{00000000-0000-0000-0000-000000000000}"/>
          </ac:spMkLst>
        </pc:spChg>
        <pc:spChg chg="mod">
          <ac:chgData name="Adrian" userId="73398fcd1a14af9b" providerId="LiveId" clId="{4A2B5694-48BE-4784-931E-DD139819FFCA}" dt="2021-09-23T04:59:21.921" v="354" actId="20577"/>
          <ac:spMkLst>
            <pc:docMk/>
            <pc:sldMk cId="990871889" sldId="300"/>
            <ac:spMk id="6" creationId="{00000000-0000-0000-0000-000000000000}"/>
          </ac:spMkLst>
        </pc:spChg>
        <pc:spChg chg="mod">
          <ac:chgData name="Adrian" userId="73398fcd1a14af9b" providerId="LiveId" clId="{4A2B5694-48BE-4784-931E-DD139819FFCA}" dt="2021-09-23T04:59:03.707" v="308" actId="403"/>
          <ac:spMkLst>
            <pc:docMk/>
            <pc:sldMk cId="990871889" sldId="300"/>
            <ac:spMk id="7" creationId="{00000000-0000-0000-0000-000000000000}"/>
          </ac:spMkLst>
        </pc:spChg>
        <pc:spChg chg="mod">
          <ac:chgData name="Adrian" userId="73398fcd1a14af9b" providerId="LiveId" clId="{4A2B5694-48BE-4784-931E-DD139819FFCA}" dt="2021-09-23T04:59:45.015" v="419" actId="20577"/>
          <ac:spMkLst>
            <pc:docMk/>
            <pc:sldMk cId="990871889" sldId="300"/>
            <ac:spMk id="10" creationId="{00000000-0000-0000-0000-000000000000}"/>
          </ac:spMkLst>
        </pc:spChg>
        <pc:spChg chg="mod">
          <ac:chgData name="Adrian" userId="73398fcd1a14af9b" providerId="LiveId" clId="{4A2B5694-48BE-4784-931E-DD139819FFCA}" dt="2021-09-23T05:00:22.443" v="528" actId="20577"/>
          <ac:spMkLst>
            <pc:docMk/>
            <pc:sldMk cId="990871889" sldId="300"/>
            <ac:spMk id="16" creationId="{00000000-0000-0000-0000-000000000000}"/>
          </ac:spMkLst>
        </pc:spChg>
        <pc:spChg chg="del">
          <ac:chgData name="Adrian" userId="73398fcd1a14af9b" providerId="LiveId" clId="{4A2B5694-48BE-4784-931E-DD139819FFCA}" dt="2021-09-23T05:04:10.424" v="730" actId="478"/>
          <ac:spMkLst>
            <pc:docMk/>
            <pc:sldMk cId="990871889" sldId="300"/>
            <ac:spMk id="28" creationId="{00000000-0000-0000-0000-000000000000}"/>
          </ac:spMkLst>
        </pc:spChg>
      </pc:sldChg>
      <pc:sldChg chg="addSp delSp modSp mod ord">
        <pc:chgData name="Adrian" userId="73398fcd1a14af9b" providerId="LiveId" clId="{4A2B5694-48BE-4784-931E-DD139819FFCA}" dt="2021-09-23T05:16:49.013" v="1485" actId="1076"/>
        <pc:sldMkLst>
          <pc:docMk/>
          <pc:sldMk cId="3636251842" sldId="301"/>
        </pc:sldMkLst>
        <pc:spChg chg="mod">
          <ac:chgData name="Adrian" userId="73398fcd1a14af9b" providerId="LiveId" clId="{4A2B5694-48BE-4784-931E-DD139819FFCA}" dt="2021-09-23T05:16:45.005" v="1484" actId="122"/>
          <ac:spMkLst>
            <pc:docMk/>
            <pc:sldMk cId="3636251842" sldId="301"/>
            <ac:spMk id="10" creationId="{00000000-0000-0000-0000-000000000000}"/>
          </ac:spMkLst>
        </pc:spChg>
        <pc:spChg chg="add mod">
          <ac:chgData name="Adrian" userId="73398fcd1a14af9b" providerId="LiveId" clId="{4A2B5694-48BE-4784-931E-DD139819FFCA}" dt="2021-09-23T05:16:49.013" v="1485" actId="1076"/>
          <ac:spMkLst>
            <pc:docMk/>
            <pc:sldMk cId="3636251842" sldId="301"/>
            <ac:spMk id="29" creationId="{92086ED7-4181-4E5E-A0E8-3C048575795A}"/>
          </ac:spMkLst>
        </pc:spChg>
        <pc:picChg chg="del">
          <ac:chgData name="Adrian" userId="73398fcd1a14af9b" providerId="LiveId" clId="{4A2B5694-48BE-4784-931E-DD139819FFCA}" dt="2021-09-23T05:09:04.920" v="1089" actId="478"/>
          <ac:picMkLst>
            <pc:docMk/>
            <pc:sldMk cId="3636251842" sldId="301"/>
            <ac:picMk id="445" creationId="{00000000-0000-0000-0000-000000000000}"/>
          </ac:picMkLst>
        </pc:picChg>
      </pc:sldChg>
      <pc:sldChg chg="del">
        <pc:chgData name="Adrian" userId="73398fcd1a14af9b" providerId="LiveId" clId="{4A2B5694-48BE-4784-931E-DD139819FFCA}" dt="2021-09-23T04:51:30.116" v="6" actId="47"/>
        <pc:sldMkLst>
          <pc:docMk/>
          <pc:sldMk cId="3065791303" sldId="302"/>
        </pc:sldMkLst>
      </pc:sldChg>
      <pc:sldChg chg="modSp mod ord">
        <pc:chgData name="Adrian" userId="73398fcd1a14af9b" providerId="LiveId" clId="{4A2B5694-48BE-4784-931E-DD139819FFCA}" dt="2021-09-23T05:18:04.333" v="1516" actId="6549"/>
        <pc:sldMkLst>
          <pc:docMk/>
          <pc:sldMk cId="3554326195" sldId="307"/>
        </pc:sldMkLst>
        <pc:spChg chg="mod">
          <ac:chgData name="Adrian" userId="73398fcd1a14af9b" providerId="LiveId" clId="{4A2B5694-48BE-4784-931E-DD139819FFCA}" dt="2021-09-23T05:03:55.853" v="729" actId="20577"/>
          <ac:spMkLst>
            <pc:docMk/>
            <pc:sldMk cId="3554326195" sldId="307"/>
            <ac:spMk id="2" creationId="{00000000-0000-0000-0000-000000000000}"/>
          </ac:spMkLst>
        </pc:spChg>
        <pc:spChg chg="mod">
          <ac:chgData name="Adrian" userId="73398fcd1a14af9b" providerId="LiveId" clId="{4A2B5694-48BE-4784-931E-DD139819FFCA}" dt="2021-09-23T05:03:51.352" v="726" actId="6549"/>
          <ac:spMkLst>
            <pc:docMk/>
            <pc:sldMk cId="3554326195" sldId="307"/>
            <ac:spMk id="19" creationId="{00000000-0000-0000-0000-000000000000}"/>
          </ac:spMkLst>
        </pc:spChg>
        <pc:spChg chg="mod">
          <ac:chgData name="Adrian" userId="73398fcd1a14af9b" providerId="LiveId" clId="{4A2B5694-48BE-4784-931E-DD139819FFCA}" dt="2021-09-23T05:01:56.811" v="550" actId="20577"/>
          <ac:spMkLst>
            <pc:docMk/>
            <pc:sldMk cId="3554326195" sldId="307"/>
            <ac:spMk id="27" creationId="{00000000-0000-0000-0000-000000000000}"/>
          </ac:spMkLst>
        </pc:spChg>
        <pc:spChg chg="mod">
          <ac:chgData name="Adrian" userId="73398fcd1a14af9b" providerId="LiveId" clId="{4A2B5694-48BE-4784-931E-DD139819FFCA}" dt="2021-09-23T05:18:04.333" v="1516" actId="6549"/>
          <ac:spMkLst>
            <pc:docMk/>
            <pc:sldMk cId="3554326195" sldId="307"/>
            <ac:spMk id="33" creationId="{00000000-0000-0000-0000-000000000000}"/>
          </ac:spMkLst>
        </pc:spChg>
        <pc:spChg chg="mod">
          <ac:chgData name="Adrian" userId="73398fcd1a14af9b" providerId="LiveId" clId="{4A2B5694-48BE-4784-931E-DD139819FFCA}" dt="2021-09-23T05:01:47.677" v="543" actId="6549"/>
          <ac:spMkLst>
            <pc:docMk/>
            <pc:sldMk cId="3554326195" sldId="307"/>
            <ac:spMk id="34" creationId="{00000000-0000-0000-0000-000000000000}"/>
          </ac:spMkLst>
        </pc:spChg>
        <pc:spChg chg="mod">
          <ac:chgData name="Adrian" userId="73398fcd1a14af9b" providerId="LiveId" clId="{4A2B5694-48BE-4784-931E-DD139819FFCA}" dt="2021-09-23T05:01:43.362" v="537" actId="20577"/>
          <ac:spMkLst>
            <pc:docMk/>
            <pc:sldMk cId="3554326195" sldId="307"/>
            <ac:spMk id="35" creationId="{00000000-0000-0000-0000-000000000000}"/>
          </ac:spMkLst>
        </pc:spChg>
        <pc:spChg chg="mod">
          <ac:chgData name="Adrian" userId="73398fcd1a14af9b" providerId="LiveId" clId="{4A2B5694-48BE-4784-931E-DD139819FFCA}" dt="2021-09-23T05:02:53.509" v="611" actId="20577"/>
          <ac:spMkLst>
            <pc:docMk/>
            <pc:sldMk cId="3554326195" sldId="307"/>
            <ac:spMk id="38" creationId="{00000000-0000-0000-0000-000000000000}"/>
          </ac:spMkLst>
        </pc:spChg>
        <pc:spChg chg="mod">
          <ac:chgData name="Adrian" userId="73398fcd1a14af9b" providerId="LiveId" clId="{4A2B5694-48BE-4784-931E-DD139819FFCA}" dt="2021-09-23T05:03:11.174" v="639" actId="20577"/>
          <ac:spMkLst>
            <pc:docMk/>
            <pc:sldMk cId="3554326195" sldId="307"/>
            <ac:spMk id="39" creationId="{00000000-0000-0000-0000-000000000000}"/>
          </ac:spMkLst>
        </pc:spChg>
        <pc:spChg chg="mod">
          <ac:chgData name="Adrian" userId="73398fcd1a14af9b" providerId="LiveId" clId="{4A2B5694-48BE-4784-931E-DD139819FFCA}" dt="2021-09-23T05:02:38.647" v="579" actId="6549"/>
          <ac:spMkLst>
            <pc:docMk/>
            <pc:sldMk cId="3554326195" sldId="307"/>
            <ac:spMk id="43" creationId="{00000000-0000-0000-0000-000000000000}"/>
          </ac:spMkLst>
        </pc:spChg>
      </pc:sldChg>
      <pc:sldChg chg="del">
        <pc:chgData name="Adrian" userId="73398fcd1a14af9b" providerId="LiveId" clId="{4A2B5694-48BE-4784-931E-DD139819FFCA}" dt="2021-09-23T05:15:15.379" v="1402" actId="47"/>
        <pc:sldMkLst>
          <pc:docMk/>
          <pc:sldMk cId="2836699238" sldId="308"/>
        </pc:sldMkLst>
      </pc:sldChg>
      <pc:sldMasterChg chg="delSldLayout">
        <pc:chgData name="Adrian" userId="73398fcd1a14af9b" providerId="LiveId" clId="{4A2B5694-48BE-4784-931E-DD139819FFCA}" dt="2021-09-23T05:16:52.521" v="1486" actId="47"/>
        <pc:sldMasterMkLst>
          <pc:docMk/>
          <pc:sldMasterMk cId="0" sldId="2147483658"/>
        </pc:sldMasterMkLst>
        <pc:sldLayoutChg chg="del">
          <pc:chgData name="Adrian" userId="73398fcd1a14af9b" providerId="LiveId" clId="{4A2B5694-48BE-4784-931E-DD139819FFCA}" dt="2021-09-23T05:16:52.521" v="1486" actId="47"/>
          <pc:sldLayoutMkLst>
            <pc:docMk/>
            <pc:sldMasterMk cId="0" sldId="2147483658"/>
            <pc:sldLayoutMk cId="0" sldId="2147483650"/>
          </pc:sldLayoutMkLst>
        </pc:sldLayoutChg>
        <pc:sldLayoutChg chg="del">
          <pc:chgData name="Adrian" userId="73398fcd1a14af9b" providerId="LiveId" clId="{4A2B5694-48BE-4784-931E-DD139819FFCA}" dt="2021-09-23T04:51:17.166" v="2" actId="47"/>
          <pc:sldLayoutMkLst>
            <pc:docMk/>
            <pc:sldMasterMk cId="0" sldId="2147483658"/>
            <pc:sldLayoutMk cId="0" sldId="214748365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2971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7924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c85883115e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c85883115e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MX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865c1d4c8a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865c1d4c8a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3"/>
            </a:gs>
            <a:gs pos="13000">
              <a:schemeClr val="accent2"/>
            </a:gs>
            <a:gs pos="31000">
              <a:schemeClr val="accent1"/>
            </a:gs>
            <a:gs pos="100000">
              <a:schemeClr val="lt1"/>
            </a:gs>
          </a:gsLst>
          <a:lin ang="8100019" scaled="0"/>
        </a:gra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3"/>
          <p:cNvGrpSpPr/>
          <p:nvPr/>
        </p:nvGrpSpPr>
        <p:grpSpPr>
          <a:xfrm>
            <a:off x="0" y="0"/>
            <a:ext cx="9144014" cy="5143473"/>
            <a:chOff x="0" y="0"/>
            <a:chExt cx="9144014" cy="5143473"/>
          </a:xfrm>
        </p:grpSpPr>
        <p:sp>
          <p:nvSpPr>
            <p:cNvPr id="27" name="Google Shape;27;p3"/>
            <p:cNvSpPr/>
            <p:nvPr/>
          </p:nvSpPr>
          <p:spPr>
            <a:xfrm>
              <a:off x="0" y="0"/>
              <a:ext cx="2245588" cy="959673"/>
            </a:xfrm>
            <a:custGeom>
              <a:avLst/>
              <a:gdLst/>
              <a:ahLst/>
              <a:cxnLst/>
              <a:rect l="l" t="t" r="r" b="b"/>
              <a:pathLst>
                <a:path w="21455" h="9169" extrusionOk="0">
                  <a:moveTo>
                    <a:pt x="19043" y="3572"/>
                  </a:moveTo>
                  <a:lnTo>
                    <a:pt x="20977" y="4687"/>
                  </a:lnTo>
                  <a:lnTo>
                    <a:pt x="20954" y="4732"/>
                  </a:lnTo>
                  <a:lnTo>
                    <a:pt x="20954" y="4789"/>
                  </a:lnTo>
                  <a:lnTo>
                    <a:pt x="20954" y="4846"/>
                  </a:lnTo>
                  <a:lnTo>
                    <a:pt x="20966" y="4891"/>
                  </a:lnTo>
                  <a:lnTo>
                    <a:pt x="20988" y="4926"/>
                  </a:lnTo>
                  <a:lnTo>
                    <a:pt x="21023" y="4960"/>
                  </a:lnTo>
                  <a:lnTo>
                    <a:pt x="21057" y="4994"/>
                  </a:lnTo>
                  <a:lnTo>
                    <a:pt x="21091" y="5017"/>
                  </a:lnTo>
                  <a:lnTo>
                    <a:pt x="21136" y="5039"/>
                  </a:lnTo>
                  <a:lnTo>
                    <a:pt x="21182" y="5039"/>
                  </a:lnTo>
                  <a:lnTo>
                    <a:pt x="21182" y="7360"/>
                  </a:lnTo>
                  <a:lnTo>
                    <a:pt x="21114" y="7383"/>
                  </a:lnTo>
                  <a:lnTo>
                    <a:pt x="21057" y="7417"/>
                  </a:lnTo>
                  <a:lnTo>
                    <a:pt x="21023" y="7474"/>
                  </a:lnTo>
                  <a:lnTo>
                    <a:pt x="21011" y="7508"/>
                  </a:lnTo>
                  <a:lnTo>
                    <a:pt x="21011" y="7553"/>
                  </a:lnTo>
                  <a:lnTo>
                    <a:pt x="21023" y="7610"/>
                  </a:lnTo>
                  <a:lnTo>
                    <a:pt x="19055" y="8748"/>
                  </a:lnTo>
                  <a:lnTo>
                    <a:pt x="19009" y="8702"/>
                  </a:lnTo>
                  <a:lnTo>
                    <a:pt x="18964" y="8668"/>
                  </a:lnTo>
                  <a:lnTo>
                    <a:pt x="18895" y="8645"/>
                  </a:lnTo>
                  <a:lnTo>
                    <a:pt x="18839" y="8634"/>
                  </a:lnTo>
                  <a:lnTo>
                    <a:pt x="18770" y="8645"/>
                  </a:lnTo>
                  <a:lnTo>
                    <a:pt x="18713" y="8668"/>
                  </a:lnTo>
                  <a:lnTo>
                    <a:pt x="18657" y="8702"/>
                  </a:lnTo>
                  <a:lnTo>
                    <a:pt x="18622" y="8748"/>
                  </a:lnTo>
                  <a:lnTo>
                    <a:pt x="16700" y="7633"/>
                  </a:lnTo>
                  <a:lnTo>
                    <a:pt x="16711" y="7599"/>
                  </a:lnTo>
                  <a:lnTo>
                    <a:pt x="16711" y="7553"/>
                  </a:lnTo>
                  <a:lnTo>
                    <a:pt x="16711" y="7508"/>
                  </a:lnTo>
                  <a:lnTo>
                    <a:pt x="16689" y="7462"/>
                  </a:lnTo>
                  <a:lnTo>
                    <a:pt x="16677" y="7417"/>
                  </a:lnTo>
                  <a:lnTo>
                    <a:pt x="16643" y="7383"/>
                  </a:lnTo>
                  <a:lnTo>
                    <a:pt x="16609" y="7360"/>
                  </a:lnTo>
                  <a:lnTo>
                    <a:pt x="16575" y="7326"/>
                  </a:lnTo>
                  <a:lnTo>
                    <a:pt x="16541" y="7314"/>
                  </a:lnTo>
                  <a:lnTo>
                    <a:pt x="16495" y="7303"/>
                  </a:lnTo>
                  <a:lnTo>
                    <a:pt x="16495" y="4971"/>
                  </a:lnTo>
                  <a:lnTo>
                    <a:pt x="16552" y="4948"/>
                  </a:lnTo>
                  <a:lnTo>
                    <a:pt x="16598" y="4903"/>
                  </a:lnTo>
                  <a:lnTo>
                    <a:pt x="16632" y="4857"/>
                  </a:lnTo>
                  <a:lnTo>
                    <a:pt x="16643" y="4789"/>
                  </a:lnTo>
                  <a:lnTo>
                    <a:pt x="16632" y="4732"/>
                  </a:lnTo>
                  <a:lnTo>
                    <a:pt x="18622" y="3572"/>
                  </a:lnTo>
                  <a:lnTo>
                    <a:pt x="18668" y="3617"/>
                  </a:lnTo>
                  <a:lnTo>
                    <a:pt x="18713" y="3663"/>
                  </a:lnTo>
                  <a:lnTo>
                    <a:pt x="18770" y="3686"/>
                  </a:lnTo>
                  <a:lnTo>
                    <a:pt x="18895" y="3686"/>
                  </a:lnTo>
                  <a:lnTo>
                    <a:pt x="18952" y="3663"/>
                  </a:lnTo>
                  <a:lnTo>
                    <a:pt x="19009" y="3617"/>
                  </a:lnTo>
                  <a:lnTo>
                    <a:pt x="19043" y="3572"/>
                  </a:lnTo>
                  <a:close/>
                  <a:moveTo>
                    <a:pt x="14277" y="3560"/>
                  </a:moveTo>
                  <a:lnTo>
                    <a:pt x="16302" y="4721"/>
                  </a:lnTo>
                  <a:lnTo>
                    <a:pt x="16290" y="4755"/>
                  </a:lnTo>
                  <a:lnTo>
                    <a:pt x="16290" y="4789"/>
                  </a:lnTo>
                  <a:lnTo>
                    <a:pt x="16302" y="4857"/>
                  </a:lnTo>
                  <a:lnTo>
                    <a:pt x="16336" y="4914"/>
                  </a:lnTo>
                  <a:lnTo>
                    <a:pt x="16381" y="4948"/>
                  </a:lnTo>
                  <a:lnTo>
                    <a:pt x="16450" y="4971"/>
                  </a:lnTo>
                  <a:lnTo>
                    <a:pt x="16450" y="7303"/>
                  </a:lnTo>
                  <a:lnTo>
                    <a:pt x="16404" y="7314"/>
                  </a:lnTo>
                  <a:lnTo>
                    <a:pt x="16359" y="7326"/>
                  </a:lnTo>
                  <a:lnTo>
                    <a:pt x="16313" y="7348"/>
                  </a:lnTo>
                  <a:lnTo>
                    <a:pt x="16279" y="7383"/>
                  </a:lnTo>
                  <a:lnTo>
                    <a:pt x="16256" y="7417"/>
                  </a:lnTo>
                  <a:lnTo>
                    <a:pt x="16234" y="7462"/>
                  </a:lnTo>
                  <a:lnTo>
                    <a:pt x="16222" y="7508"/>
                  </a:lnTo>
                  <a:lnTo>
                    <a:pt x="16222" y="7553"/>
                  </a:lnTo>
                  <a:lnTo>
                    <a:pt x="16222" y="7599"/>
                  </a:lnTo>
                  <a:lnTo>
                    <a:pt x="16234" y="7644"/>
                  </a:lnTo>
                  <a:lnTo>
                    <a:pt x="14254" y="8782"/>
                  </a:lnTo>
                  <a:lnTo>
                    <a:pt x="14220" y="8748"/>
                  </a:lnTo>
                  <a:lnTo>
                    <a:pt x="14186" y="8725"/>
                  </a:lnTo>
                  <a:lnTo>
                    <a:pt x="14140" y="8714"/>
                  </a:lnTo>
                  <a:lnTo>
                    <a:pt x="14095" y="8702"/>
                  </a:lnTo>
                  <a:lnTo>
                    <a:pt x="14049" y="8714"/>
                  </a:lnTo>
                  <a:lnTo>
                    <a:pt x="14004" y="8725"/>
                  </a:lnTo>
                  <a:lnTo>
                    <a:pt x="13970" y="8748"/>
                  </a:lnTo>
                  <a:lnTo>
                    <a:pt x="13936" y="8782"/>
                  </a:lnTo>
                  <a:lnTo>
                    <a:pt x="11968" y="7644"/>
                  </a:lnTo>
                  <a:lnTo>
                    <a:pt x="11979" y="7599"/>
                  </a:lnTo>
                  <a:lnTo>
                    <a:pt x="11979" y="7553"/>
                  </a:lnTo>
                  <a:lnTo>
                    <a:pt x="11979" y="7496"/>
                  </a:lnTo>
                  <a:lnTo>
                    <a:pt x="11956" y="7451"/>
                  </a:lnTo>
                  <a:lnTo>
                    <a:pt x="11945" y="7417"/>
                  </a:lnTo>
                  <a:lnTo>
                    <a:pt x="11911" y="7383"/>
                  </a:lnTo>
                  <a:lnTo>
                    <a:pt x="11877" y="7348"/>
                  </a:lnTo>
                  <a:lnTo>
                    <a:pt x="11843" y="7326"/>
                  </a:lnTo>
                  <a:lnTo>
                    <a:pt x="11797" y="7303"/>
                  </a:lnTo>
                  <a:lnTo>
                    <a:pt x="11752" y="7292"/>
                  </a:lnTo>
                  <a:lnTo>
                    <a:pt x="11752" y="5039"/>
                  </a:lnTo>
                  <a:lnTo>
                    <a:pt x="11797" y="5028"/>
                  </a:lnTo>
                  <a:lnTo>
                    <a:pt x="11831" y="5005"/>
                  </a:lnTo>
                  <a:lnTo>
                    <a:pt x="11877" y="4982"/>
                  </a:lnTo>
                  <a:lnTo>
                    <a:pt x="11911" y="4960"/>
                  </a:lnTo>
                  <a:lnTo>
                    <a:pt x="11934" y="4926"/>
                  </a:lnTo>
                  <a:lnTo>
                    <a:pt x="11956" y="4880"/>
                  </a:lnTo>
                  <a:lnTo>
                    <a:pt x="11968" y="4835"/>
                  </a:lnTo>
                  <a:lnTo>
                    <a:pt x="11968" y="4789"/>
                  </a:lnTo>
                  <a:lnTo>
                    <a:pt x="11968" y="4744"/>
                  </a:lnTo>
                  <a:lnTo>
                    <a:pt x="11945" y="4698"/>
                  </a:lnTo>
                  <a:lnTo>
                    <a:pt x="13913" y="3560"/>
                  </a:lnTo>
                  <a:lnTo>
                    <a:pt x="13947" y="3606"/>
                  </a:lnTo>
                  <a:lnTo>
                    <a:pt x="13993" y="3629"/>
                  </a:lnTo>
                  <a:lnTo>
                    <a:pt x="14038" y="3651"/>
                  </a:lnTo>
                  <a:lnTo>
                    <a:pt x="14095" y="3663"/>
                  </a:lnTo>
                  <a:lnTo>
                    <a:pt x="14152" y="3651"/>
                  </a:lnTo>
                  <a:lnTo>
                    <a:pt x="14197" y="3629"/>
                  </a:lnTo>
                  <a:lnTo>
                    <a:pt x="14243" y="3595"/>
                  </a:lnTo>
                  <a:lnTo>
                    <a:pt x="14277" y="3560"/>
                  </a:lnTo>
                  <a:close/>
                  <a:moveTo>
                    <a:pt x="3379" y="0"/>
                  </a:moveTo>
                  <a:lnTo>
                    <a:pt x="4426" y="603"/>
                  </a:lnTo>
                  <a:lnTo>
                    <a:pt x="4415" y="648"/>
                  </a:lnTo>
                  <a:lnTo>
                    <a:pt x="4403" y="683"/>
                  </a:lnTo>
                  <a:lnTo>
                    <a:pt x="4415" y="728"/>
                  </a:lnTo>
                  <a:lnTo>
                    <a:pt x="4426" y="762"/>
                  </a:lnTo>
                  <a:lnTo>
                    <a:pt x="4460" y="830"/>
                  </a:lnTo>
                  <a:lnTo>
                    <a:pt x="4517" y="876"/>
                  </a:lnTo>
                  <a:lnTo>
                    <a:pt x="4551" y="887"/>
                  </a:lnTo>
                  <a:lnTo>
                    <a:pt x="4597" y="887"/>
                  </a:lnTo>
                  <a:lnTo>
                    <a:pt x="4597" y="3231"/>
                  </a:lnTo>
                  <a:lnTo>
                    <a:pt x="4551" y="3231"/>
                  </a:lnTo>
                  <a:lnTo>
                    <a:pt x="4517" y="3253"/>
                  </a:lnTo>
                  <a:lnTo>
                    <a:pt x="4483" y="3265"/>
                  </a:lnTo>
                  <a:lnTo>
                    <a:pt x="4449" y="3299"/>
                  </a:lnTo>
                  <a:lnTo>
                    <a:pt x="4426" y="3333"/>
                  </a:lnTo>
                  <a:lnTo>
                    <a:pt x="4403" y="3367"/>
                  </a:lnTo>
                  <a:lnTo>
                    <a:pt x="4392" y="3401"/>
                  </a:lnTo>
                  <a:lnTo>
                    <a:pt x="4392" y="3447"/>
                  </a:lnTo>
                  <a:lnTo>
                    <a:pt x="4392" y="3481"/>
                  </a:lnTo>
                  <a:lnTo>
                    <a:pt x="4403" y="3515"/>
                  </a:lnTo>
                  <a:lnTo>
                    <a:pt x="2447" y="4653"/>
                  </a:lnTo>
                  <a:lnTo>
                    <a:pt x="2401" y="4607"/>
                  </a:lnTo>
                  <a:lnTo>
                    <a:pt x="2356" y="4584"/>
                  </a:lnTo>
                  <a:lnTo>
                    <a:pt x="2299" y="4562"/>
                  </a:lnTo>
                  <a:lnTo>
                    <a:pt x="2242" y="4550"/>
                  </a:lnTo>
                  <a:lnTo>
                    <a:pt x="2185" y="4562"/>
                  </a:lnTo>
                  <a:lnTo>
                    <a:pt x="2128" y="4584"/>
                  </a:lnTo>
                  <a:lnTo>
                    <a:pt x="2083" y="4607"/>
                  </a:lnTo>
                  <a:lnTo>
                    <a:pt x="2048" y="4653"/>
                  </a:lnTo>
                  <a:lnTo>
                    <a:pt x="35" y="3492"/>
                  </a:lnTo>
                  <a:lnTo>
                    <a:pt x="35" y="3447"/>
                  </a:lnTo>
                  <a:lnTo>
                    <a:pt x="35" y="3390"/>
                  </a:lnTo>
                  <a:lnTo>
                    <a:pt x="1" y="3333"/>
                  </a:lnTo>
                  <a:lnTo>
                    <a:pt x="1" y="3549"/>
                  </a:lnTo>
                  <a:lnTo>
                    <a:pt x="12" y="3538"/>
                  </a:lnTo>
                  <a:lnTo>
                    <a:pt x="2026" y="4698"/>
                  </a:lnTo>
                  <a:lnTo>
                    <a:pt x="2014" y="4744"/>
                  </a:lnTo>
                  <a:lnTo>
                    <a:pt x="2003" y="4789"/>
                  </a:lnTo>
                  <a:lnTo>
                    <a:pt x="2003" y="4835"/>
                  </a:lnTo>
                  <a:lnTo>
                    <a:pt x="2026" y="4880"/>
                  </a:lnTo>
                  <a:lnTo>
                    <a:pt x="2037" y="4926"/>
                  </a:lnTo>
                  <a:lnTo>
                    <a:pt x="2071" y="4960"/>
                  </a:lnTo>
                  <a:lnTo>
                    <a:pt x="2094" y="4982"/>
                  </a:lnTo>
                  <a:lnTo>
                    <a:pt x="2139" y="5005"/>
                  </a:lnTo>
                  <a:lnTo>
                    <a:pt x="2174" y="5028"/>
                  </a:lnTo>
                  <a:lnTo>
                    <a:pt x="2219" y="5028"/>
                  </a:lnTo>
                  <a:lnTo>
                    <a:pt x="2219" y="7326"/>
                  </a:lnTo>
                  <a:lnTo>
                    <a:pt x="2185" y="7337"/>
                  </a:lnTo>
                  <a:lnTo>
                    <a:pt x="2139" y="7348"/>
                  </a:lnTo>
                  <a:lnTo>
                    <a:pt x="2105" y="7371"/>
                  </a:lnTo>
                  <a:lnTo>
                    <a:pt x="2083" y="7394"/>
                  </a:lnTo>
                  <a:lnTo>
                    <a:pt x="2048" y="7428"/>
                  </a:lnTo>
                  <a:lnTo>
                    <a:pt x="2037" y="7462"/>
                  </a:lnTo>
                  <a:lnTo>
                    <a:pt x="2026" y="7508"/>
                  </a:lnTo>
                  <a:lnTo>
                    <a:pt x="2014" y="7553"/>
                  </a:lnTo>
                  <a:lnTo>
                    <a:pt x="2026" y="7587"/>
                  </a:lnTo>
                  <a:lnTo>
                    <a:pt x="2037" y="7622"/>
                  </a:lnTo>
                  <a:lnTo>
                    <a:pt x="46" y="8782"/>
                  </a:lnTo>
                  <a:lnTo>
                    <a:pt x="1" y="8736"/>
                  </a:lnTo>
                  <a:lnTo>
                    <a:pt x="1" y="9066"/>
                  </a:lnTo>
                  <a:lnTo>
                    <a:pt x="35" y="9032"/>
                  </a:lnTo>
                  <a:lnTo>
                    <a:pt x="58" y="8987"/>
                  </a:lnTo>
                  <a:lnTo>
                    <a:pt x="80" y="8952"/>
                  </a:lnTo>
                  <a:lnTo>
                    <a:pt x="80" y="8896"/>
                  </a:lnTo>
                  <a:lnTo>
                    <a:pt x="80" y="8850"/>
                  </a:lnTo>
                  <a:lnTo>
                    <a:pt x="69" y="8816"/>
                  </a:lnTo>
                  <a:lnTo>
                    <a:pt x="2048" y="7667"/>
                  </a:lnTo>
                  <a:lnTo>
                    <a:pt x="2094" y="7713"/>
                  </a:lnTo>
                  <a:lnTo>
                    <a:pt x="2128" y="7747"/>
                  </a:lnTo>
                  <a:lnTo>
                    <a:pt x="2185" y="7769"/>
                  </a:lnTo>
                  <a:lnTo>
                    <a:pt x="2287" y="7769"/>
                  </a:lnTo>
                  <a:lnTo>
                    <a:pt x="2333" y="7758"/>
                  </a:lnTo>
                  <a:lnTo>
                    <a:pt x="2367" y="7735"/>
                  </a:lnTo>
                  <a:lnTo>
                    <a:pt x="2401" y="7713"/>
                  </a:lnTo>
                  <a:lnTo>
                    <a:pt x="2435" y="7678"/>
                  </a:lnTo>
                  <a:lnTo>
                    <a:pt x="2447" y="7633"/>
                  </a:lnTo>
                  <a:lnTo>
                    <a:pt x="2469" y="7599"/>
                  </a:lnTo>
                  <a:lnTo>
                    <a:pt x="2469" y="7553"/>
                  </a:lnTo>
                  <a:lnTo>
                    <a:pt x="2469" y="7508"/>
                  </a:lnTo>
                  <a:lnTo>
                    <a:pt x="2458" y="7462"/>
                  </a:lnTo>
                  <a:lnTo>
                    <a:pt x="2435" y="7428"/>
                  </a:lnTo>
                  <a:lnTo>
                    <a:pt x="2412" y="7394"/>
                  </a:lnTo>
                  <a:lnTo>
                    <a:pt x="2378" y="7371"/>
                  </a:lnTo>
                  <a:lnTo>
                    <a:pt x="2344" y="7348"/>
                  </a:lnTo>
                  <a:lnTo>
                    <a:pt x="2310" y="7337"/>
                  </a:lnTo>
                  <a:lnTo>
                    <a:pt x="2265" y="7326"/>
                  </a:lnTo>
                  <a:lnTo>
                    <a:pt x="2265" y="5028"/>
                  </a:lnTo>
                  <a:lnTo>
                    <a:pt x="2310" y="5028"/>
                  </a:lnTo>
                  <a:lnTo>
                    <a:pt x="2356" y="5005"/>
                  </a:lnTo>
                  <a:lnTo>
                    <a:pt x="2390" y="4982"/>
                  </a:lnTo>
                  <a:lnTo>
                    <a:pt x="2424" y="4960"/>
                  </a:lnTo>
                  <a:lnTo>
                    <a:pt x="2447" y="4914"/>
                  </a:lnTo>
                  <a:lnTo>
                    <a:pt x="2469" y="4880"/>
                  </a:lnTo>
                  <a:lnTo>
                    <a:pt x="2481" y="4835"/>
                  </a:lnTo>
                  <a:lnTo>
                    <a:pt x="2481" y="4789"/>
                  </a:lnTo>
                  <a:lnTo>
                    <a:pt x="2481" y="4744"/>
                  </a:lnTo>
                  <a:lnTo>
                    <a:pt x="2469" y="4698"/>
                  </a:lnTo>
                  <a:lnTo>
                    <a:pt x="4426" y="3560"/>
                  </a:lnTo>
                  <a:lnTo>
                    <a:pt x="4460" y="3606"/>
                  </a:lnTo>
                  <a:lnTo>
                    <a:pt x="4506" y="3640"/>
                  </a:lnTo>
                  <a:lnTo>
                    <a:pt x="4551" y="3663"/>
                  </a:lnTo>
                  <a:lnTo>
                    <a:pt x="4676" y="3663"/>
                  </a:lnTo>
                  <a:lnTo>
                    <a:pt x="4722" y="3640"/>
                  </a:lnTo>
                  <a:lnTo>
                    <a:pt x="4767" y="3606"/>
                  </a:lnTo>
                  <a:lnTo>
                    <a:pt x="4801" y="3560"/>
                  </a:lnTo>
                  <a:lnTo>
                    <a:pt x="6792" y="4709"/>
                  </a:lnTo>
                  <a:lnTo>
                    <a:pt x="6781" y="4755"/>
                  </a:lnTo>
                  <a:lnTo>
                    <a:pt x="6781" y="4789"/>
                  </a:lnTo>
                  <a:lnTo>
                    <a:pt x="6781" y="4835"/>
                  </a:lnTo>
                  <a:lnTo>
                    <a:pt x="6792" y="4869"/>
                  </a:lnTo>
                  <a:lnTo>
                    <a:pt x="6815" y="4903"/>
                  </a:lnTo>
                  <a:lnTo>
                    <a:pt x="6837" y="4937"/>
                  </a:lnTo>
                  <a:lnTo>
                    <a:pt x="6872" y="4960"/>
                  </a:lnTo>
                  <a:lnTo>
                    <a:pt x="6906" y="4982"/>
                  </a:lnTo>
                  <a:lnTo>
                    <a:pt x="6940" y="4994"/>
                  </a:lnTo>
                  <a:lnTo>
                    <a:pt x="7031" y="4994"/>
                  </a:lnTo>
                  <a:lnTo>
                    <a:pt x="7065" y="4982"/>
                  </a:lnTo>
                  <a:lnTo>
                    <a:pt x="7099" y="4960"/>
                  </a:lnTo>
                  <a:lnTo>
                    <a:pt x="7133" y="4937"/>
                  </a:lnTo>
                  <a:lnTo>
                    <a:pt x="7156" y="4903"/>
                  </a:lnTo>
                  <a:lnTo>
                    <a:pt x="7167" y="4869"/>
                  </a:lnTo>
                  <a:lnTo>
                    <a:pt x="7190" y="4835"/>
                  </a:lnTo>
                  <a:lnTo>
                    <a:pt x="7190" y="4789"/>
                  </a:lnTo>
                  <a:lnTo>
                    <a:pt x="7190" y="4755"/>
                  </a:lnTo>
                  <a:lnTo>
                    <a:pt x="7167" y="4709"/>
                  </a:lnTo>
                  <a:lnTo>
                    <a:pt x="9158" y="3560"/>
                  </a:lnTo>
                  <a:lnTo>
                    <a:pt x="9192" y="3606"/>
                  </a:lnTo>
                  <a:lnTo>
                    <a:pt x="9238" y="3640"/>
                  </a:lnTo>
                  <a:lnTo>
                    <a:pt x="9295" y="3663"/>
                  </a:lnTo>
                  <a:lnTo>
                    <a:pt x="9351" y="3674"/>
                  </a:lnTo>
                  <a:lnTo>
                    <a:pt x="9408" y="3663"/>
                  </a:lnTo>
                  <a:lnTo>
                    <a:pt x="9465" y="3640"/>
                  </a:lnTo>
                  <a:lnTo>
                    <a:pt x="9511" y="3606"/>
                  </a:lnTo>
                  <a:lnTo>
                    <a:pt x="9545" y="3560"/>
                  </a:lnTo>
                  <a:lnTo>
                    <a:pt x="11501" y="4687"/>
                  </a:lnTo>
                  <a:lnTo>
                    <a:pt x="11490" y="4744"/>
                  </a:lnTo>
                  <a:lnTo>
                    <a:pt x="11479" y="4789"/>
                  </a:lnTo>
                  <a:lnTo>
                    <a:pt x="11479" y="4835"/>
                  </a:lnTo>
                  <a:lnTo>
                    <a:pt x="11501" y="4880"/>
                  </a:lnTo>
                  <a:lnTo>
                    <a:pt x="11513" y="4926"/>
                  </a:lnTo>
                  <a:lnTo>
                    <a:pt x="11547" y="4960"/>
                  </a:lnTo>
                  <a:lnTo>
                    <a:pt x="11581" y="4982"/>
                  </a:lnTo>
                  <a:lnTo>
                    <a:pt x="11615" y="5017"/>
                  </a:lnTo>
                  <a:lnTo>
                    <a:pt x="11661" y="5028"/>
                  </a:lnTo>
                  <a:lnTo>
                    <a:pt x="11706" y="5039"/>
                  </a:lnTo>
                  <a:lnTo>
                    <a:pt x="11706" y="7292"/>
                  </a:lnTo>
                  <a:lnTo>
                    <a:pt x="11661" y="7303"/>
                  </a:lnTo>
                  <a:lnTo>
                    <a:pt x="11615" y="7326"/>
                  </a:lnTo>
                  <a:lnTo>
                    <a:pt x="11570" y="7348"/>
                  </a:lnTo>
                  <a:lnTo>
                    <a:pt x="11536" y="7371"/>
                  </a:lnTo>
                  <a:lnTo>
                    <a:pt x="11513" y="7417"/>
                  </a:lnTo>
                  <a:lnTo>
                    <a:pt x="11490" y="7451"/>
                  </a:lnTo>
                  <a:lnTo>
                    <a:pt x="11479" y="7496"/>
                  </a:lnTo>
                  <a:lnTo>
                    <a:pt x="11467" y="7553"/>
                  </a:lnTo>
                  <a:lnTo>
                    <a:pt x="11479" y="7599"/>
                  </a:lnTo>
                  <a:lnTo>
                    <a:pt x="11490" y="7644"/>
                  </a:lnTo>
                  <a:lnTo>
                    <a:pt x="11513" y="7690"/>
                  </a:lnTo>
                  <a:lnTo>
                    <a:pt x="11547" y="7735"/>
                  </a:lnTo>
                  <a:lnTo>
                    <a:pt x="11581" y="7758"/>
                  </a:lnTo>
                  <a:lnTo>
                    <a:pt x="11627" y="7781"/>
                  </a:lnTo>
                  <a:lnTo>
                    <a:pt x="11672" y="7804"/>
                  </a:lnTo>
                  <a:lnTo>
                    <a:pt x="11729" y="7804"/>
                  </a:lnTo>
                  <a:lnTo>
                    <a:pt x="11786" y="7792"/>
                  </a:lnTo>
                  <a:lnTo>
                    <a:pt x="11854" y="7769"/>
                  </a:lnTo>
                  <a:lnTo>
                    <a:pt x="11900" y="7735"/>
                  </a:lnTo>
                  <a:lnTo>
                    <a:pt x="11945" y="7678"/>
                  </a:lnTo>
                  <a:lnTo>
                    <a:pt x="13913" y="8827"/>
                  </a:lnTo>
                  <a:lnTo>
                    <a:pt x="13902" y="8861"/>
                  </a:lnTo>
                  <a:lnTo>
                    <a:pt x="13902" y="8896"/>
                  </a:lnTo>
                  <a:lnTo>
                    <a:pt x="13902" y="8941"/>
                  </a:lnTo>
                  <a:lnTo>
                    <a:pt x="13913" y="8975"/>
                  </a:lnTo>
                  <a:lnTo>
                    <a:pt x="13936" y="9009"/>
                  </a:lnTo>
                  <a:lnTo>
                    <a:pt x="13958" y="9032"/>
                  </a:lnTo>
                  <a:lnTo>
                    <a:pt x="13981" y="9055"/>
                  </a:lnTo>
                  <a:lnTo>
                    <a:pt x="14015" y="9078"/>
                  </a:lnTo>
                  <a:lnTo>
                    <a:pt x="14061" y="9089"/>
                  </a:lnTo>
                  <a:lnTo>
                    <a:pt x="14129" y="9089"/>
                  </a:lnTo>
                  <a:lnTo>
                    <a:pt x="14175" y="9078"/>
                  </a:lnTo>
                  <a:lnTo>
                    <a:pt x="14197" y="9055"/>
                  </a:lnTo>
                  <a:lnTo>
                    <a:pt x="14231" y="9032"/>
                  </a:lnTo>
                  <a:lnTo>
                    <a:pt x="14254" y="9009"/>
                  </a:lnTo>
                  <a:lnTo>
                    <a:pt x="14277" y="8975"/>
                  </a:lnTo>
                  <a:lnTo>
                    <a:pt x="14288" y="8941"/>
                  </a:lnTo>
                  <a:lnTo>
                    <a:pt x="14288" y="8896"/>
                  </a:lnTo>
                  <a:lnTo>
                    <a:pt x="14288" y="8861"/>
                  </a:lnTo>
                  <a:lnTo>
                    <a:pt x="14277" y="8827"/>
                  </a:lnTo>
                  <a:lnTo>
                    <a:pt x="16256" y="7678"/>
                  </a:lnTo>
                  <a:lnTo>
                    <a:pt x="16290" y="7724"/>
                  </a:lnTo>
                  <a:lnTo>
                    <a:pt x="16347" y="7769"/>
                  </a:lnTo>
                  <a:lnTo>
                    <a:pt x="16404" y="7792"/>
                  </a:lnTo>
                  <a:lnTo>
                    <a:pt x="16529" y="7792"/>
                  </a:lnTo>
                  <a:lnTo>
                    <a:pt x="16586" y="7758"/>
                  </a:lnTo>
                  <a:lnTo>
                    <a:pt x="16632" y="7724"/>
                  </a:lnTo>
                  <a:lnTo>
                    <a:pt x="16677" y="7678"/>
                  </a:lnTo>
                  <a:lnTo>
                    <a:pt x="18600" y="8782"/>
                  </a:lnTo>
                  <a:lnTo>
                    <a:pt x="18577" y="8839"/>
                  </a:lnTo>
                  <a:lnTo>
                    <a:pt x="18566" y="8896"/>
                  </a:lnTo>
                  <a:lnTo>
                    <a:pt x="18577" y="8952"/>
                  </a:lnTo>
                  <a:lnTo>
                    <a:pt x="18588" y="8998"/>
                  </a:lnTo>
                  <a:lnTo>
                    <a:pt x="18611" y="9043"/>
                  </a:lnTo>
                  <a:lnTo>
                    <a:pt x="18645" y="9089"/>
                  </a:lnTo>
                  <a:lnTo>
                    <a:pt x="18691" y="9123"/>
                  </a:lnTo>
                  <a:lnTo>
                    <a:pt x="18736" y="9146"/>
                  </a:lnTo>
                  <a:lnTo>
                    <a:pt x="18782" y="9157"/>
                  </a:lnTo>
                  <a:lnTo>
                    <a:pt x="18839" y="9169"/>
                  </a:lnTo>
                  <a:lnTo>
                    <a:pt x="18884" y="9157"/>
                  </a:lnTo>
                  <a:lnTo>
                    <a:pt x="18941" y="9146"/>
                  </a:lnTo>
                  <a:lnTo>
                    <a:pt x="18986" y="9123"/>
                  </a:lnTo>
                  <a:lnTo>
                    <a:pt x="19021" y="9089"/>
                  </a:lnTo>
                  <a:lnTo>
                    <a:pt x="19055" y="9043"/>
                  </a:lnTo>
                  <a:lnTo>
                    <a:pt x="19077" y="8998"/>
                  </a:lnTo>
                  <a:lnTo>
                    <a:pt x="19089" y="8952"/>
                  </a:lnTo>
                  <a:lnTo>
                    <a:pt x="19100" y="8896"/>
                  </a:lnTo>
                  <a:lnTo>
                    <a:pt x="19089" y="8839"/>
                  </a:lnTo>
                  <a:lnTo>
                    <a:pt x="19077" y="8793"/>
                  </a:lnTo>
                  <a:lnTo>
                    <a:pt x="21045" y="7656"/>
                  </a:lnTo>
                  <a:lnTo>
                    <a:pt x="21068" y="7690"/>
                  </a:lnTo>
                  <a:lnTo>
                    <a:pt x="21114" y="7724"/>
                  </a:lnTo>
                  <a:lnTo>
                    <a:pt x="21159" y="7735"/>
                  </a:lnTo>
                  <a:lnTo>
                    <a:pt x="21205" y="7747"/>
                  </a:lnTo>
                  <a:lnTo>
                    <a:pt x="21239" y="7735"/>
                  </a:lnTo>
                  <a:lnTo>
                    <a:pt x="21284" y="7724"/>
                  </a:lnTo>
                  <a:lnTo>
                    <a:pt x="21307" y="7713"/>
                  </a:lnTo>
                  <a:lnTo>
                    <a:pt x="21341" y="7690"/>
                  </a:lnTo>
                  <a:lnTo>
                    <a:pt x="21364" y="7656"/>
                  </a:lnTo>
                  <a:lnTo>
                    <a:pt x="21387" y="7622"/>
                  </a:lnTo>
                  <a:lnTo>
                    <a:pt x="21398" y="7587"/>
                  </a:lnTo>
                  <a:lnTo>
                    <a:pt x="21398" y="7553"/>
                  </a:lnTo>
                  <a:lnTo>
                    <a:pt x="21387" y="7485"/>
                  </a:lnTo>
                  <a:lnTo>
                    <a:pt x="21352" y="7428"/>
                  </a:lnTo>
                  <a:lnTo>
                    <a:pt x="21296" y="7383"/>
                  </a:lnTo>
                  <a:lnTo>
                    <a:pt x="21227" y="7360"/>
                  </a:lnTo>
                  <a:lnTo>
                    <a:pt x="21227" y="5039"/>
                  </a:lnTo>
                  <a:lnTo>
                    <a:pt x="21273" y="5028"/>
                  </a:lnTo>
                  <a:lnTo>
                    <a:pt x="21318" y="5017"/>
                  </a:lnTo>
                  <a:lnTo>
                    <a:pt x="21352" y="4994"/>
                  </a:lnTo>
                  <a:lnTo>
                    <a:pt x="21387" y="4960"/>
                  </a:lnTo>
                  <a:lnTo>
                    <a:pt x="21421" y="4926"/>
                  </a:lnTo>
                  <a:lnTo>
                    <a:pt x="21443" y="4880"/>
                  </a:lnTo>
                  <a:lnTo>
                    <a:pt x="21455" y="4835"/>
                  </a:lnTo>
                  <a:lnTo>
                    <a:pt x="21455" y="4789"/>
                  </a:lnTo>
                  <a:lnTo>
                    <a:pt x="21455" y="4744"/>
                  </a:lnTo>
                  <a:lnTo>
                    <a:pt x="21432" y="4698"/>
                  </a:lnTo>
                  <a:lnTo>
                    <a:pt x="21409" y="4653"/>
                  </a:lnTo>
                  <a:lnTo>
                    <a:pt x="21387" y="4618"/>
                  </a:lnTo>
                  <a:lnTo>
                    <a:pt x="21341" y="4584"/>
                  </a:lnTo>
                  <a:lnTo>
                    <a:pt x="21307" y="4562"/>
                  </a:lnTo>
                  <a:lnTo>
                    <a:pt x="21250" y="4550"/>
                  </a:lnTo>
                  <a:lnTo>
                    <a:pt x="21205" y="4539"/>
                  </a:lnTo>
                  <a:lnTo>
                    <a:pt x="21148" y="4550"/>
                  </a:lnTo>
                  <a:lnTo>
                    <a:pt x="21091" y="4573"/>
                  </a:lnTo>
                  <a:lnTo>
                    <a:pt x="21034" y="4607"/>
                  </a:lnTo>
                  <a:lnTo>
                    <a:pt x="21000" y="4653"/>
                  </a:lnTo>
                  <a:lnTo>
                    <a:pt x="19066" y="3526"/>
                  </a:lnTo>
                  <a:lnTo>
                    <a:pt x="19077" y="3492"/>
                  </a:lnTo>
                  <a:lnTo>
                    <a:pt x="19077" y="3447"/>
                  </a:lnTo>
                  <a:lnTo>
                    <a:pt x="19077" y="3401"/>
                  </a:lnTo>
                  <a:lnTo>
                    <a:pt x="19055" y="3356"/>
                  </a:lnTo>
                  <a:lnTo>
                    <a:pt x="19032" y="3310"/>
                  </a:lnTo>
                  <a:lnTo>
                    <a:pt x="19009" y="3276"/>
                  </a:lnTo>
                  <a:lnTo>
                    <a:pt x="18975" y="3242"/>
                  </a:lnTo>
                  <a:lnTo>
                    <a:pt x="18930" y="3219"/>
                  </a:lnTo>
                  <a:lnTo>
                    <a:pt x="18884" y="3208"/>
                  </a:lnTo>
                  <a:lnTo>
                    <a:pt x="18839" y="3196"/>
                  </a:lnTo>
                  <a:lnTo>
                    <a:pt x="18782" y="3208"/>
                  </a:lnTo>
                  <a:lnTo>
                    <a:pt x="18736" y="3219"/>
                  </a:lnTo>
                  <a:lnTo>
                    <a:pt x="18702" y="3242"/>
                  </a:lnTo>
                  <a:lnTo>
                    <a:pt x="18657" y="3276"/>
                  </a:lnTo>
                  <a:lnTo>
                    <a:pt x="18634" y="3310"/>
                  </a:lnTo>
                  <a:lnTo>
                    <a:pt x="18611" y="3356"/>
                  </a:lnTo>
                  <a:lnTo>
                    <a:pt x="18600" y="3401"/>
                  </a:lnTo>
                  <a:lnTo>
                    <a:pt x="18588" y="3447"/>
                  </a:lnTo>
                  <a:lnTo>
                    <a:pt x="18600" y="3492"/>
                  </a:lnTo>
                  <a:lnTo>
                    <a:pt x="18611" y="3538"/>
                  </a:lnTo>
                  <a:lnTo>
                    <a:pt x="16609" y="4687"/>
                  </a:lnTo>
                  <a:lnTo>
                    <a:pt x="16575" y="4653"/>
                  </a:lnTo>
                  <a:lnTo>
                    <a:pt x="16541" y="4630"/>
                  </a:lnTo>
                  <a:lnTo>
                    <a:pt x="16507" y="4618"/>
                  </a:lnTo>
                  <a:lnTo>
                    <a:pt x="16427" y="4618"/>
                  </a:lnTo>
                  <a:lnTo>
                    <a:pt x="16381" y="4630"/>
                  </a:lnTo>
                  <a:lnTo>
                    <a:pt x="16347" y="4653"/>
                  </a:lnTo>
                  <a:lnTo>
                    <a:pt x="16325" y="4687"/>
                  </a:lnTo>
                  <a:lnTo>
                    <a:pt x="14300" y="3515"/>
                  </a:lnTo>
                  <a:lnTo>
                    <a:pt x="14311" y="3447"/>
                  </a:lnTo>
                  <a:lnTo>
                    <a:pt x="14311" y="3401"/>
                  </a:lnTo>
                  <a:lnTo>
                    <a:pt x="14288" y="3356"/>
                  </a:lnTo>
                  <a:lnTo>
                    <a:pt x="14277" y="3322"/>
                  </a:lnTo>
                  <a:lnTo>
                    <a:pt x="14243" y="3287"/>
                  </a:lnTo>
                  <a:lnTo>
                    <a:pt x="14220" y="3265"/>
                  </a:lnTo>
                  <a:lnTo>
                    <a:pt x="14175" y="3242"/>
                  </a:lnTo>
                  <a:lnTo>
                    <a:pt x="14140" y="3231"/>
                  </a:lnTo>
                  <a:lnTo>
                    <a:pt x="14049" y="3231"/>
                  </a:lnTo>
                  <a:lnTo>
                    <a:pt x="14015" y="3242"/>
                  </a:lnTo>
                  <a:lnTo>
                    <a:pt x="13970" y="3265"/>
                  </a:lnTo>
                  <a:lnTo>
                    <a:pt x="13936" y="3287"/>
                  </a:lnTo>
                  <a:lnTo>
                    <a:pt x="13913" y="3322"/>
                  </a:lnTo>
                  <a:lnTo>
                    <a:pt x="13890" y="3356"/>
                  </a:lnTo>
                  <a:lnTo>
                    <a:pt x="13879" y="3401"/>
                  </a:lnTo>
                  <a:lnTo>
                    <a:pt x="13879" y="3447"/>
                  </a:lnTo>
                  <a:lnTo>
                    <a:pt x="13879" y="3481"/>
                  </a:lnTo>
                  <a:lnTo>
                    <a:pt x="13890" y="3515"/>
                  </a:lnTo>
                  <a:lnTo>
                    <a:pt x="11922" y="4653"/>
                  </a:lnTo>
                  <a:lnTo>
                    <a:pt x="11888" y="4607"/>
                  </a:lnTo>
                  <a:lnTo>
                    <a:pt x="11843" y="4573"/>
                  </a:lnTo>
                  <a:lnTo>
                    <a:pt x="11786" y="4550"/>
                  </a:lnTo>
                  <a:lnTo>
                    <a:pt x="11661" y="4550"/>
                  </a:lnTo>
                  <a:lnTo>
                    <a:pt x="11615" y="4573"/>
                  </a:lnTo>
                  <a:lnTo>
                    <a:pt x="11558" y="4607"/>
                  </a:lnTo>
                  <a:lnTo>
                    <a:pt x="11524" y="4653"/>
                  </a:lnTo>
                  <a:lnTo>
                    <a:pt x="9568" y="3526"/>
                  </a:lnTo>
                  <a:lnTo>
                    <a:pt x="9579" y="3481"/>
                  </a:lnTo>
                  <a:lnTo>
                    <a:pt x="9579" y="3447"/>
                  </a:lnTo>
                  <a:lnTo>
                    <a:pt x="9579" y="3401"/>
                  </a:lnTo>
                  <a:lnTo>
                    <a:pt x="9568" y="3367"/>
                  </a:lnTo>
                  <a:lnTo>
                    <a:pt x="9545" y="3322"/>
                  </a:lnTo>
                  <a:lnTo>
                    <a:pt x="9522" y="3299"/>
                  </a:lnTo>
                  <a:lnTo>
                    <a:pt x="9488" y="3265"/>
                  </a:lnTo>
                  <a:lnTo>
                    <a:pt x="9454" y="3242"/>
                  </a:lnTo>
                  <a:lnTo>
                    <a:pt x="9420" y="3231"/>
                  </a:lnTo>
                  <a:lnTo>
                    <a:pt x="9374" y="3219"/>
                  </a:lnTo>
                  <a:lnTo>
                    <a:pt x="9374" y="933"/>
                  </a:lnTo>
                  <a:lnTo>
                    <a:pt x="9420" y="921"/>
                  </a:lnTo>
                  <a:lnTo>
                    <a:pt x="9465" y="910"/>
                  </a:lnTo>
                  <a:lnTo>
                    <a:pt x="9499" y="887"/>
                  </a:lnTo>
                  <a:lnTo>
                    <a:pt x="9533" y="853"/>
                  </a:lnTo>
                  <a:lnTo>
                    <a:pt x="9568" y="819"/>
                  </a:lnTo>
                  <a:lnTo>
                    <a:pt x="9590" y="785"/>
                  </a:lnTo>
                  <a:lnTo>
                    <a:pt x="9602" y="739"/>
                  </a:lnTo>
                  <a:lnTo>
                    <a:pt x="9602" y="683"/>
                  </a:lnTo>
                  <a:lnTo>
                    <a:pt x="9602" y="637"/>
                  </a:lnTo>
                  <a:lnTo>
                    <a:pt x="9579" y="592"/>
                  </a:lnTo>
                  <a:lnTo>
                    <a:pt x="9556" y="546"/>
                  </a:lnTo>
                  <a:lnTo>
                    <a:pt x="9533" y="512"/>
                  </a:lnTo>
                  <a:lnTo>
                    <a:pt x="9488" y="478"/>
                  </a:lnTo>
                  <a:lnTo>
                    <a:pt x="9454" y="455"/>
                  </a:lnTo>
                  <a:lnTo>
                    <a:pt x="9408" y="444"/>
                  </a:lnTo>
                  <a:lnTo>
                    <a:pt x="9295" y="444"/>
                  </a:lnTo>
                  <a:lnTo>
                    <a:pt x="9238" y="466"/>
                  </a:lnTo>
                  <a:lnTo>
                    <a:pt x="9192" y="501"/>
                  </a:lnTo>
                  <a:lnTo>
                    <a:pt x="9147" y="546"/>
                  </a:lnTo>
                  <a:lnTo>
                    <a:pt x="8214" y="0"/>
                  </a:lnTo>
                  <a:lnTo>
                    <a:pt x="8123" y="0"/>
                  </a:lnTo>
                  <a:lnTo>
                    <a:pt x="9124" y="580"/>
                  </a:lnTo>
                  <a:lnTo>
                    <a:pt x="9113" y="637"/>
                  </a:lnTo>
                  <a:lnTo>
                    <a:pt x="9101" y="683"/>
                  </a:lnTo>
                  <a:lnTo>
                    <a:pt x="9113" y="739"/>
                  </a:lnTo>
                  <a:lnTo>
                    <a:pt x="9124" y="785"/>
                  </a:lnTo>
                  <a:lnTo>
                    <a:pt x="9147" y="819"/>
                  </a:lnTo>
                  <a:lnTo>
                    <a:pt x="9169" y="853"/>
                  </a:lnTo>
                  <a:lnTo>
                    <a:pt x="9204" y="887"/>
                  </a:lnTo>
                  <a:lnTo>
                    <a:pt x="9249" y="910"/>
                  </a:lnTo>
                  <a:lnTo>
                    <a:pt x="9283" y="921"/>
                  </a:lnTo>
                  <a:lnTo>
                    <a:pt x="9329" y="933"/>
                  </a:lnTo>
                  <a:lnTo>
                    <a:pt x="9329" y="3219"/>
                  </a:lnTo>
                  <a:lnTo>
                    <a:pt x="9295" y="3231"/>
                  </a:lnTo>
                  <a:lnTo>
                    <a:pt x="9249" y="3242"/>
                  </a:lnTo>
                  <a:lnTo>
                    <a:pt x="9215" y="3265"/>
                  </a:lnTo>
                  <a:lnTo>
                    <a:pt x="9192" y="3299"/>
                  </a:lnTo>
                  <a:lnTo>
                    <a:pt x="9158" y="3322"/>
                  </a:lnTo>
                  <a:lnTo>
                    <a:pt x="9147" y="3367"/>
                  </a:lnTo>
                  <a:lnTo>
                    <a:pt x="9135" y="3401"/>
                  </a:lnTo>
                  <a:lnTo>
                    <a:pt x="9124" y="3447"/>
                  </a:lnTo>
                  <a:lnTo>
                    <a:pt x="9135" y="3481"/>
                  </a:lnTo>
                  <a:lnTo>
                    <a:pt x="9147" y="3526"/>
                  </a:lnTo>
                  <a:lnTo>
                    <a:pt x="7145" y="4675"/>
                  </a:lnTo>
                  <a:lnTo>
                    <a:pt x="7122" y="4641"/>
                  </a:lnTo>
                  <a:lnTo>
                    <a:pt x="7076" y="4607"/>
                  </a:lnTo>
                  <a:lnTo>
                    <a:pt x="7031" y="4596"/>
                  </a:lnTo>
                  <a:lnTo>
                    <a:pt x="6985" y="4584"/>
                  </a:lnTo>
                  <a:lnTo>
                    <a:pt x="6940" y="4596"/>
                  </a:lnTo>
                  <a:lnTo>
                    <a:pt x="6894" y="4607"/>
                  </a:lnTo>
                  <a:lnTo>
                    <a:pt x="6849" y="4641"/>
                  </a:lnTo>
                  <a:lnTo>
                    <a:pt x="6815" y="4675"/>
                  </a:lnTo>
                  <a:lnTo>
                    <a:pt x="4824" y="3515"/>
                  </a:lnTo>
                  <a:lnTo>
                    <a:pt x="4835" y="3481"/>
                  </a:lnTo>
                  <a:lnTo>
                    <a:pt x="4835" y="3447"/>
                  </a:lnTo>
                  <a:lnTo>
                    <a:pt x="4835" y="3401"/>
                  </a:lnTo>
                  <a:lnTo>
                    <a:pt x="4824" y="3367"/>
                  </a:lnTo>
                  <a:lnTo>
                    <a:pt x="4801" y="3333"/>
                  </a:lnTo>
                  <a:lnTo>
                    <a:pt x="4779" y="3299"/>
                  </a:lnTo>
                  <a:lnTo>
                    <a:pt x="4744" y="3276"/>
                  </a:lnTo>
                  <a:lnTo>
                    <a:pt x="4710" y="3253"/>
                  </a:lnTo>
                  <a:lnTo>
                    <a:pt x="4676" y="3231"/>
                  </a:lnTo>
                  <a:lnTo>
                    <a:pt x="4642" y="3231"/>
                  </a:lnTo>
                  <a:lnTo>
                    <a:pt x="4642" y="887"/>
                  </a:lnTo>
                  <a:lnTo>
                    <a:pt x="4676" y="887"/>
                  </a:lnTo>
                  <a:lnTo>
                    <a:pt x="4710" y="876"/>
                  </a:lnTo>
                  <a:lnTo>
                    <a:pt x="4767" y="830"/>
                  </a:lnTo>
                  <a:lnTo>
                    <a:pt x="4801" y="762"/>
                  </a:lnTo>
                  <a:lnTo>
                    <a:pt x="4813" y="728"/>
                  </a:lnTo>
                  <a:lnTo>
                    <a:pt x="4824" y="683"/>
                  </a:lnTo>
                  <a:lnTo>
                    <a:pt x="4813" y="648"/>
                  </a:lnTo>
                  <a:lnTo>
                    <a:pt x="4801" y="603"/>
                  </a:lnTo>
                  <a:lnTo>
                    <a:pt x="5848" y="0"/>
                  </a:lnTo>
                  <a:lnTo>
                    <a:pt x="5757" y="0"/>
                  </a:lnTo>
                  <a:lnTo>
                    <a:pt x="4779" y="569"/>
                  </a:lnTo>
                  <a:lnTo>
                    <a:pt x="4744" y="535"/>
                  </a:lnTo>
                  <a:lnTo>
                    <a:pt x="4710" y="501"/>
                  </a:lnTo>
                  <a:lnTo>
                    <a:pt x="4665" y="489"/>
                  </a:lnTo>
                  <a:lnTo>
                    <a:pt x="4619" y="478"/>
                  </a:lnTo>
                  <a:lnTo>
                    <a:pt x="4562" y="489"/>
                  </a:lnTo>
                  <a:lnTo>
                    <a:pt x="4517" y="501"/>
                  </a:lnTo>
                  <a:lnTo>
                    <a:pt x="4483" y="535"/>
                  </a:lnTo>
                  <a:lnTo>
                    <a:pt x="4449" y="569"/>
                  </a:lnTo>
                  <a:lnTo>
                    <a:pt x="3470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5913842" y="2483621"/>
              <a:ext cx="3230171" cy="2659852"/>
            </a:xfrm>
            <a:custGeom>
              <a:avLst/>
              <a:gdLst/>
              <a:ahLst/>
              <a:cxnLst/>
              <a:rect l="l" t="t" r="r" b="b"/>
              <a:pathLst>
                <a:path w="30862" h="25413" extrusionOk="0">
                  <a:moveTo>
                    <a:pt x="17052" y="364"/>
                  </a:moveTo>
                  <a:lnTo>
                    <a:pt x="19054" y="1524"/>
                  </a:lnTo>
                  <a:lnTo>
                    <a:pt x="19043" y="1593"/>
                  </a:lnTo>
                  <a:lnTo>
                    <a:pt x="19054" y="1661"/>
                  </a:lnTo>
                  <a:lnTo>
                    <a:pt x="19088" y="1706"/>
                  </a:lnTo>
                  <a:lnTo>
                    <a:pt x="19145" y="1752"/>
                  </a:lnTo>
                  <a:lnTo>
                    <a:pt x="19202" y="1763"/>
                  </a:lnTo>
                  <a:lnTo>
                    <a:pt x="19202" y="4152"/>
                  </a:lnTo>
                  <a:lnTo>
                    <a:pt x="19168" y="4152"/>
                  </a:lnTo>
                  <a:lnTo>
                    <a:pt x="19134" y="4163"/>
                  </a:lnTo>
                  <a:lnTo>
                    <a:pt x="19077" y="4209"/>
                  </a:lnTo>
                  <a:lnTo>
                    <a:pt x="19032" y="4277"/>
                  </a:lnTo>
                  <a:lnTo>
                    <a:pt x="19020" y="4311"/>
                  </a:lnTo>
                  <a:lnTo>
                    <a:pt x="19020" y="4345"/>
                  </a:lnTo>
                  <a:lnTo>
                    <a:pt x="19020" y="4380"/>
                  </a:lnTo>
                  <a:lnTo>
                    <a:pt x="19032" y="4414"/>
                  </a:lnTo>
                  <a:lnTo>
                    <a:pt x="17052" y="5563"/>
                  </a:lnTo>
                  <a:lnTo>
                    <a:pt x="17018" y="5517"/>
                  </a:lnTo>
                  <a:lnTo>
                    <a:pt x="16973" y="5483"/>
                  </a:lnTo>
                  <a:lnTo>
                    <a:pt x="16916" y="5460"/>
                  </a:lnTo>
                  <a:lnTo>
                    <a:pt x="16859" y="5449"/>
                  </a:lnTo>
                  <a:lnTo>
                    <a:pt x="16791" y="5460"/>
                  </a:lnTo>
                  <a:lnTo>
                    <a:pt x="16734" y="5483"/>
                  </a:lnTo>
                  <a:lnTo>
                    <a:pt x="16688" y="5517"/>
                  </a:lnTo>
                  <a:lnTo>
                    <a:pt x="16654" y="5563"/>
                  </a:lnTo>
                  <a:lnTo>
                    <a:pt x="14686" y="4425"/>
                  </a:lnTo>
                  <a:lnTo>
                    <a:pt x="14697" y="4380"/>
                  </a:lnTo>
                  <a:lnTo>
                    <a:pt x="14697" y="4345"/>
                  </a:lnTo>
                  <a:lnTo>
                    <a:pt x="14697" y="4311"/>
                  </a:lnTo>
                  <a:lnTo>
                    <a:pt x="14686" y="4266"/>
                  </a:lnTo>
                  <a:lnTo>
                    <a:pt x="14663" y="4232"/>
                  </a:lnTo>
                  <a:lnTo>
                    <a:pt x="14641" y="4209"/>
                  </a:lnTo>
                  <a:lnTo>
                    <a:pt x="14584" y="4163"/>
                  </a:lnTo>
                  <a:lnTo>
                    <a:pt x="14550" y="4141"/>
                  </a:lnTo>
                  <a:lnTo>
                    <a:pt x="14504" y="4141"/>
                  </a:lnTo>
                  <a:lnTo>
                    <a:pt x="14504" y="1831"/>
                  </a:lnTo>
                  <a:lnTo>
                    <a:pt x="14550" y="1831"/>
                  </a:lnTo>
                  <a:lnTo>
                    <a:pt x="14595" y="1809"/>
                  </a:lnTo>
                  <a:lnTo>
                    <a:pt x="14629" y="1786"/>
                  </a:lnTo>
                  <a:lnTo>
                    <a:pt x="14663" y="1752"/>
                  </a:lnTo>
                  <a:lnTo>
                    <a:pt x="14697" y="1718"/>
                  </a:lnTo>
                  <a:lnTo>
                    <a:pt x="14709" y="1684"/>
                  </a:lnTo>
                  <a:lnTo>
                    <a:pt x="14732" y="1638"/>
                  </a:lnTo>
                  <a:lnTo>
                    <a:pt x="14732" y="1593"/>
                  </a:lnTo>
                  <a:lnTo>
                    <a:pt x="14720" y="1536"/>
                  </a:lnTo>
                  <a:lnTo>
                    <a:pt x="14709" y="1490"/>
                  </a:lnTo>
                  <a:lnTo>
                    <a:pt x="16654" y="375"/>
                  </a:lnTo>
                  <a:lnTo>
                    <a:pt x="16688" y="410"/>
                  </a:lnTo>
                  <a:lnTo>
                    <a:pt x="16734" y="444"/>
                  </a:lnTo>
                  <a:lnTo>
                    <a:pt x="16791" y="466"/>
                  </a:lnTo>
                  <a:lnTo>
                    <a:pt x="16859" y="478"/>
                  </a:lnTo>
                  <a:lnTo>
                    <a:pt x="16916" y="466"/>
                  </a:lnTo>
                  <a:lnTo>
                    <a:pt x="16973" y="444"/>
                  </a:lnTo>
                  <a:lnTo>
                    <a:pt x="17018" y="410"/>
                  </a:lnTo>
                  <a:lnTo>
                    <a:pt x="17052" y="364"/>
                  </a:lnTo>
                  <a:close/>
                  <a:moveTo>
                    <a:pt x="26505" y="353"/>
                  </a:moveTo>
                  <a:lnTo>
                    <a:pt x="28553" y="1524"/>
                  </a:lnTo>
                  <a:lnTo>
                    <a:pt x="28541" y="1593"/>
                  </a:lnTo>
                  <a:lnTo>
                    <a:pt x="28553" y="1649"/>
                  </a:lnTo>
                  <a:lnTo>
                    <a:pt x="28575" y="1706"/>
                  </a:lnTo>
                  <a:lnTo>
                    <a:pt x="28632" y="1740"/>
                  </a:lnTo>
                  <a:lnTo>
                    <a:pt x="28689" y="1752"/>
                  </a:lnTo>
                  <a:lnTo>
                    <a:pt x="28689" y="4163"/>
                  </a:lnTo>
                  <a:lnTo>
                    <a:pt x="28621" y="4186"/>
                  </a:lnTo>
                  <a:lnTo>
                    <a:pt x="28564" y="4220"/>
                  </a:lnTo>
                  <a:lnTo>
                    <a:pt x="28530" y="4277"/>
                  </a:lnTo>
                  <a:lnTo>
                    <a:pt x="28519" y="4345"/>
                  </a:lnTo>
                  <a:lnTo>
                    <a:pt x="28530" y="4414"/>
                  </a:lnTo>
                  <a:lnTo>
                    <a:pt x="26539" y="5563"/>
                  </a:lnTo>
                  <a:lnTo>
                    <a:pt x="26494" y="5517"/>
                  </a:lnTo>
                  <a:lnTo>
                    <a:pt x="26448" y="5483"/>
                  </a:lnTo>
                  <a:lnTo>
                    <a:pt x="26391" y="5460"/>
                  </a:lnTo>
                  <a:lnTo>
                    <a:pt x="26335" y="5449"/>
                  </a:lnTo>
                  <a:lnTo>
                    <a:pt x="26278" y="5460"/>
                  </a:lnTo>
                  <a:lnTo>
                    <a:pt x="26221" y="5483"/>
                  </a:lnTo>
                  <a:lnTo>
                    <a:pt x="26175" y="5517"/>
                  </a:lnTo>
                  <a:lnTo>
                    <a:pt x="26130" y="5563"/>
                  </a:lnTo>
                  <a:lnTo>
                    <a:pt x="24162" y="4425"/>
                  </a:lnTo>
                  <a:lnTo>
                    <a:pt x="24173" y="4380"/>
                  </a:lnTo>
                  <a:lnTo>
                    <a:pt x="24173" y="4345"/>
                  </a:lnTo>
                  <a:lnTo>
                    <a:pt x="24173" y="4311"/>
                  </a:lnTo>
                  <a:lnTo>
                    <a:pt x="24162" y="4266"/>
                  </a:lnTo>
                  <a:lnTo>
                    <a:pt x="24150" y="4232"/>
                  </a:lnTo>
                  <a:lnTo>
                    <a:pt x="24128" y="4209"/>
                  </a:lnTo>
                  <a:lnTo>
                    <a:pt x="24059" y="4163"/>
                  </a:lnTo>
                  <a:lnTo>
                    <a:pt x="24025" y="4141"/>
                  </a:lnTo>
                  <a:lnTo>
                    <a:pt x="23991" y="4141"/>
                  </a:lnTo>
                  <a:lnTo>
                    <a:pt x="23991" y="1809"/>
                  </a:lnTo>
                  <a:lnTo>
                    <a:pt x="24025" y="1797"/>
                  </a:lnTo>
                  <a:lnTo>
                    <a:pt x="24071" y="1786"/>
                  </a:lnTo>
                  <a:lnTo>
                    <a:pt x="24094" y="1763"/>
                  </a:lnTo>
                  <a:lnTo>
                    <a:pt x="24128" y="1729"/>
                  </a:lnTo>
                  <a:lnTo>
                    <a:pt x="24150" y="1706"/>
                  </a:lnTo>
                  <a:lnTo>
                    <a:pt x="24173" y="1672"/>
                  </a:lnTo>
                  <a:lnTo>
                    <a:pt x="24173" y="1627"/>
                  </a:lnTo>
                  <a:lnTo>
                    <a:pt x="24185" y="1593"/>
                  </a:lnTo>
                  <a:lnTo>
                    <a:pt x="24173" y="1547"/>
                  </a:lnTo>
                  <a:lnTo>
                    <a:pt x="24162" y="1513"/>
                  </a:lnTo>
                  <a:lnTo>
                    <a:pt x="26164" y="353"/>
                  </a:lnTo>
                  <a:lnTo>
                    <a:pt x="26198" y="387"/>
                  </a:lnTo>
                  <a:lnTo>
                    <a:pt x="26232" y="421"/>
                  </a:lnTo>
                  <a:lnTo>
                    <a:pt x="26278" y="432"/>
                  </a:lnTo>
                  <a:lnTo>
                    <a:pt x="26335" y="444"/>
                  </a:lnTo>
                  <a:lnTo>
                    <a:pt x="26380" y="432"/>
                  </a:lnTo>
                  <a:lnTo>
                    <a:pt x="26437" y="421"/>
                  </a:lnTo>
                  <a:lnTo>
                    <a:pt x="26471" y="387"/>
                  </a:lnTo>
                  <a:lnTo>
                    <a:pt x="26505" y="353"/>
                  </a:lnTo>
                  <a:close/>
                  <a:moveTo>
                    <a:pt x="12309" y="364"/>
                  </a:moveTo>
                  <a:lnTo>
                    <a:pt x="14254" y="1490"/>
                  </a:lnTo>
                  <a:lnTo>
                    <a:pt x="14242" y="1536"/>
                  </a:lnTo>
                  <a:lnTo>
                    <a:pt x="14231" y="1593"/>
                  </a:lnTo>
                  <a:lnTo>
                    <a:pt x="14242" y="1638"/>
                  </a:lnTo>
                  <a:lnTo>
                    <a:pt x="14254" y="1684"/>
                  </a:lnTo>
                  <a:lnTo>
                    <a:pt x="14277" y="1718"/>
                  </a:lnTo>
                  <a:lnTo>
                    <a:pt x="14299" y="1763"/>
                  </a:lnTo>
                  <a:lnTo>
                    <a:pt x="14333" y="1786"/>
                  </a:lnTo>
                  <a:lnTo>
                    <a:pt x="14379" y="1809"/>
                  </a:lnTo>
                  <a:lnTo>
                    <a:pt x="14413" y="1831"/>
                  </a:lnTo>
                  <a:lnTo>
                    <a:pt x="14459" y="1831"/>
                  </a:lnTo>
                  <a:lnTo>
                    <a:pt x="14459" y="4129"/>
                  </a:lnTo>
                  <a:lnTo>
                    <a:pt x="14424" y="4141"/>
                  </a:lnTo>
                  <a:lnTo>
                    <a:pt x="14390" y="4152"/>
                  </a:lnTo>
                  <a:lnTo>
                    <a:pt x="14356" y="4175"/>
                  </a:lnTo>
                  <a:lnTo>
                    <a:pt x="14322" y="4198"/>
                  </a:lnTo>
                  <a:lnTo>
                    <a:pt x="14299" y="4232"/>
                  </a:lnTo>
                  <a:lnTo>
                    <a:pt x="14288" y="4266"/>
                  </a:lnTo>
                  <a:lnTo>
                    <a:pt x="14277" y="4311"/>
                  </a:lnTo>
                  <a:lnTo>
                    <a:pt x="14265" y="4345"/>
                  </a:lnTo>
                  <a:lnTo>
                    <a:pt x="14277" y="4391"/>
                  </a:lnTo>
                  <a:lnTo>
                    <a:pt x="14288" y="4425"/>
                  </a:lnTo>
                  <a:lnTo>
                    <a:pt x="12286" y="5574"/>
                  </a:lnTo>
                  <a:lnTo>
                    <a:pt x="12252" y="5540"/>
                  </a:lnTo>
                  <a:lnTo>
                    <a:pt x="12218" y="5506"/>
                  </a:lnTo>
                  <a:lnTo>
                    <a:pt x="12161" y="5494"/>
                  </a:lnTo>
                  <a:lnTo>
                    <a:pt x="12115" y="5483"/>
                  </a:lnTo>
                  <a:lnTo>
                    <a:pt x="12058" y="5494"/>
                  </a:lnTo>
                  <a:lnTo>
                    <a:pt x="12013" y="5506"/>
                  </a:lnTo>
                  <a:lnTo>
                    <a:pt x="11979" y="5540"/>
                  </a:lnTo>
                  <a:lnTo>
                    <a:pt x="11945" y="5574"/>
                  </a:lnTo>
                  <a:lnTo>
                    <a:pt x="9988" y="4448"/>
                  </a:lnTo>
                  <a:lnTo>
                    <a:pt x="9999" y="4402"/>
                  </a:lnTo>
                  <a:lnTo>
                    <a:pt x="9999" y="4345"/>
                  </a:lnTo>
                  <a:lnTo>
                    <a:pt x="9999" y="4300"/>
                  </a:lnTo>
                  <a:lnTo>
                    <a:pt x="9988" y="4254"/>
                  </a:lnTo>
                  <a:lnTo>
                    <a:pt x="9965" y="4209"/>
                  </a:lnTo>
                  <a:lnTo>
                    <a:pt x="9931" y="4175"/>
                  </a:lnTo>
                  <a:lnTo>
                    <a:pt x="9897" y="4141"/>
                  </a:lnTo>
                  <a:lnTo>
                    <a:pt x="9863" y="4118"/>
                  </a:lnTo>
                  <a:lnTo>
                    <a:pt x="9817" y="4095"/>
                  </a:lnTo>
                  <a:lnTo>
                    <a:pt x="9772" y="4095"/>
                  </a:lnTo>
                  <a:lnTo>
                    <a:pt x="9772" y="1775"/>
                  </a:lnTo>
                  <a:lnTo>
                    <a:pt x="9829" y="1752"/>
                  </a:lnTo>
                  <a:lnTo>
                    <a:pt x="9886" y="1718"/>
                  </a:lnTo>
                  <a:lnTo>
                    <a:pt x="9920" y="1661"/>
                  </a:lnTo>
                  <a:lnTo>
                    <a:pt x="9931" y="1593"/>
                  </a:lnTo>
                  <a:lnTo>
                    <a:pt x="9931" y="1558"/>
                  </a:lnTo>
                  <a:lnTo>
                    <a:pt x="9920" y="1524"/>
                  </a:lnTo>
                  <a:lnTo>
                    <a:pt x="11922" y="364"/>
                  </a:lnTo>
                  <a:lnTo>
                    <a:pt x="11956" y="410"/>
                  </a:lnTo>
                  <a:lnTo>
                    <a:pt x="12002" y="444"/>
                  </a:lnTo>
                  <a:lnTo>
                    <a:pt x="12058" y="466"/>
                  </a:lnTo>
                  <a:lnTo>
                    <a:pt x="12172" y="466"/>
                  </a:lnTo>
                  <a:lnTo>
                    <a:pt x="12229" y="444"/>
                  </a:lnTo>
                  <a:lnTo>
                    <a:pt x="12275" y="410"/>
                  </a:lnTo>
                  <a:lnTo>
                    <a:pt x="12309" y="364"/>
                  </a:lnTo>
                  <a:close/>
                  <a:moveTo>
                    <a:pt x="19396" y="4459"/>
                  </a:moveTo>
                  <a:lnTo>
                    <a:pt x="21386" y="5608"/>
                  </a:lnTo>
                  <a:lnTo>
                    <a:pt x="21363" y="5642"/>
                  </a:lnTo>
                  <a:lnTo>
                    <a:pt x="21363" y="5699"/>
                  </a:lnTo>
                  <a:lnTo>
                    <a:pt x="21363" y="5733"/>
                  </a:lnTo>
                  <a:lnTo>
                    <a:pt x="21375" y="5779"/>
                  </a:lnTo>
                  <a:lnTo>
                    <a:pt x="21398" y="5813"/>
                  </a:lnTo>
                  <a:lnTo>
                    <a:pt x="21420" y="5847"/>
                  </a:lnTo>
                  <a:lnTo>
                    <a:pt x="21454" y="5881"/>
                  </a:lnTo>
                  <a:lnTo>
                    <a:pt x="21489" y="5904"/>
                  </a:lnTo>
                  <a:lnTo>
                    <a:pt x="21534" y="5915"/>
                  </a:lnTo>
                  <a:lnTo>
                    <a:pt x="21580" y="5927"/>
                  </a:lnTo>
                  <a:lnTo>
                    <a:pt x="21580" y="8259"/>
                  </a:lnTo>
                  <a:lnTo>
                    <a:pt x="21511" y="8281"/>
                  </a:lnTo>
                  <a:lnTo>
                    <a:pt x="21454" y="8327"/>
                  </a:lnTo>
                  <a:lnTo>
                    <a:pt x="21420" y="8384"/>
                  </a:lnTo>
                  <a:lnTo>
                    <a:pt x="21409" y="8418"/>
                  </a:lnTo>
                  <a:lnTo>
                    <a:pt x="21398" y="8452"/>
                  </a:lnTo>
                  <a:lnTo>
                    <a:pt x="21409" y="8520"/>
                  </a:lnTo>
                  <a:lnTo>
                    <a:pt x="19396" y="9680"/>
                  </a:lnTo>
                  <a:lnTo>
                    <a:pt x="19361" y="9646"/>
                  </a:lnTo>
                  <a:lnTo>
                    <a:pt x="19327" y="9624"/>
                  </a:lnTo>
                  <a:lnTo>
                    <a:pt x="19270" y="9601"/>
                  </a:lnTo>
                  <a:lnTo>
                    <a:pt x="19225" y="9589"/>
                  </a:lnTo>
                  <a:lnTo>
                    <a:pt x="19168" y="9601"/>
                  </a:lnTo>
                  <a:lnTo>
                    <a:pt x="19123" y="9612"/>
                  </a:lnTo>
                  <a:lnTo>
                    <a:pt x="19088" y="9646"/>
                  </a:lnTo>
                  <a:lnTo>
                    <a:pt x="19054" y="9680"/>
                  </a:lnTo>
                  <a:lnTo>
                    <a:pt x="17052" y="8520"/>
                  </a:lnTo>
                  <a:lnTo>
                    <a:pt x="17064" y="8486"/>
                  </a:lnTo>
                  <a:lnTo>
                    <a:pt x="17064" y="8452"/>
                  </a:lnTo>
                  <a:lnTo>
                    <a:pt x="17064" y="8418"/>
                  </a:lnTo>
                  <a:lnTo>
                    <a:pt x="17052" y="8372"/>
                  </a:lnTo>
                  <a:lnTo>
                    <a:pt x="17007" y="8315"/>
                  </a:lnTo>
                  <a:lnTo>
                    <a:pt x="16950" y="8270"/>
                  </a:lnTo>
                  <a:lnTo>
                    <a:pt x="16916" y="8259"/>
                  </a:lnTo>
                  <a:lnTo>
                    <a:pt x="16882" y="8247"/>
                  </a:lnTo>
                  <a:lnTo>
                    <a:pt x="16882" y="5938"/>
                  </a:lnTo>
                  <a:lnTo>
                    <a:pt x="16927" y="5927"/>
                  </a:lnTo>
                  <a:lnTo>
                    <a:pt x="16961" y="5904"/>
                  </a:lnTo>
                  <a:lnTo>
                    <a:pt x="17007" y="5881"/>
                  </a:lnTo>
                  <a:lnTo>
                    <a:pt x="17029" y="5858"/>
                  </a:lnTo>
                  <a:lnTo>
                    <a:pt x="17064" y="5824"/>
                  </a:lnTo>
                  <a:lnTo>
                    <a:pt x="17075" y="5779"/>
                  </a:lnTo>
                  <a:lnTo>
                    <a:pt x="17086" y="5745"/>
                  </a:lnTo>
                  <a:lnTo>
                    <a:pt x="17098" y="5699"/>
                  </a:lnTo>
                  <a:lnTo>
                    <a:pt x="17086" y="5642"/>
                  </a:lnTo>
                  <a:lnTo>
                    <a:pt x="17075" y="5597"/>
                  </a:lnTo>
                  <a:lnTo>
                    <a:pt x="19054" y="4459"/>
                  </a:lnTo>
                  <a:lnTo>
                    <a:pt x="19088" y="4493"/>
                  </a:lnTo>
                  <a:lnTo>
                    <a:pt x="19123" y="4527"/>
                  </a:lnTo>
                  <a:lnTo>
                    <a:pt x="19168" y="4539"/>
                  </a:lnTo>
                  <a:lnTo>
                    <a:pt x="19225" y="4550"/>
                  </a:lnTo>
                  <a:lnTo>
                    <a:pt x="19270" y="4539"/>
                  </a:lnTo>
                  <a:lnTo>
                    <a:pt x="19327" y="4527"/>
                  </a:lnTo>
                  <a:lnTo>
                    <a:pt x="19361" y="4493"/>
                  </a:lnTo>
                  <a:lnTo>
                    <a:pt x="19396" y="4459"/>
                  </a:lnTo>
                  <a:close/>
                  <a:moveTo>
                    <a:pt x="2799" y="8554"/>
                  </a:moveTo>
                  <a:lnTo>
                    <a:pt x="4790" y="9703"/>
                  </a:lnTo>
                  <a:lnTo>
                    <a:pt x="4767" y="9749"/>
                  </a:lnTo>
                  <a:lnTo>
                    <a:pt x="4767" y="9806"/>
                  </a:lnTo>
                  <a:lnTo>
                    <a:pt x="4767" y="9851"/>
                  </a:lnTo>
                  <a:lnTo>
                    <a:pt x="4778" y="9885"/>
                  </a:lnTo>
                  <a:lnTo>
                    <a:pt x="4801" y="9931"/>
                  </a:lnTo>
                  <a:lnTo>
                    <a:pt x="4824" y="9965"/>
                  </a:lnTo>
                  <a:lnTo>
                    <a:pt x="4858" y="9988"/>
                  </a:lnTo>
                  <a:lnTo>
                    <a:pt x="4892" y="10010"/>
                  </a:lnTo>
                  <a:lnTo>
                    <a:pt x="4937" y="10033"/>
                  </a:lnTo>
                  <a:lnTo>
                    <a:pt x="4983" y="10033"/>
                  </a:lnTo>
                  <a:lnTo>
                    <a:pt x="4983" y="12388"/>
                  </a:lnTo>
                  <a:lnTo>
                    <a:pt x="4926" y="12399"/>
                  </a:lnTo>
                  <a:lnTo>
                    <a:pt x="4869" y="12445"/>
                  </a:lnTo>
                  <a:lnTo>
                    <a:pt x="4846" y="12490"/>
                  </a:lnTo>
                  <a:lnTo>
                    <a:pt x="4824" y="12558"/>
                  </a:lnTo>
                  <a:lnTo>
                    <a:pt x="4835" y="12615"/>
                  </a:lnTo>
                  <a:lnTo>
                    <a:pt x="2856" y="13753"/>
                  </a:lnTo>
                  <a:lnTo>
                    <a:pt x="2810" y="13707"/>
                  </a:lnTo>
                  <a:lnTo>
                    <a:pt x="2765" y="13673"/>
                  </a:lnTo>
                  <a:lnTo>
                    <a:pt x="2696" y="13650"/>
                  </a:lnTo>
                  <a:lnTo>
                    <a:pt x="2628" y="13639"/>
                  </a:lnTo>
                  <a:lnTo>
                    <a:pt x="2571" y="13650"/>
                  </a:lnTo>
                  <a:lnTo>
                    <a:pt x="2503" y="13673"/>
                  </a:lnTo>
                  <a:lnTo>
                    <a:pt x="2458" y="13707"/>
                  </a:lnTo>
                  <a:lnTo>
                    <a:pt x="2412" y="13753"/>
                  </a:lnTo>
                  <a:lnTo>
                    <a:pt x="478" y="12638"/>
                  </a:lnTo>
                  <a:lnTo>
                    <a:pt x="490" y="12604"/>
                  </a:lnTo>
                  <a:lnTo>
                    <a:pt x="490" y="12558"/>
                  </a:lnTo>
                  <a:lnTo>
                    <a:pt x="490" y="12513"/>
                  </a:lnTo>
                  <a:lnTo>
                    <a:pt x="478" y="12467"/>
                  </a:lnTo>
                  <a:lnTo>
                    <a:pt x="455" y="12433"/>
                  </a:lnTo>
                  <a:lnTo>
                    <a:pt x="433" y="12399"/>
                  </a:lnTo>
                  <a:lnTo>
                    <a:pt x="399" y="12376"/>
                  </a:lnTo>
                  <a:lnTo>
                    <a:pt x="364" y="12354"/>
                  </a:lnTo>
                  <a:lnTo>
                    <a:pt x="330" y="12331"/>
                  </a:lnTo>
                  <a:lnTo>
                    <a:pt x="285" y="12331"/>
                  </a:lnTo>
                  <a:lnTo>
                    <a:pt x="285" y="10056"/>
                  </a:lnTo>
                  <a:lnTo>
                    <a:pt x="330" y="10044"/>
                  </a:lnTo>
                  <a:lnTo>
                    <a:pt x="376" y="10033"/>
                  </a:lnTo>
                  <a:lnTo>
                    <a:pt x="410" y="9999"/>
                  </a:lnTo>
                  <a:lnTo>
                    <a:pt x="444" y="9976"/>
                  </a:lnTo>
                  <a:lnTo>
                    <a:pt x="478" y="9931"/>
                  </a:lnTo>
                  <a:lnTo>
                    <a:pt x="501" y="9897"/>
                  </a:lnTo>
                  <a:lnTo>
                    <a:pt x="512" y="9851"/>
                  </a:lnTo>
                  <a:lnTo>
                    <a:pt x="512" y="9806"/>
                  </a:lnTo>
                  <a:lnTo>
                    <a:pt x="512" y="9749"/>
                  </a:lnTo>
                  <a:lnTo>
                    <a:pt x="490" y="9703"/>
                  </a:lnTo>
                  <a:lnTo>
                    <a:pt x="2469" y="8554"/>
                  </a:lnTo>
                  <a:lnTo>
                    <a:pt x="2503" y="8600"/>
                  </a:lnTo>
                  <a:lnTo>
                    <a:pt x="2537" y="8623"/>
                  </a:lnTo>
                  <a:lnTo>
                    <a:pt x="2583" y="8634"/>
                  </a:lnTo>
                  <a:lnTo>
                    <a:pt x="2628" y="8645"/>
                  </a:lnTo>
                  <a:lnTo>
                    <a:pt x="2685" y="8634"/>
                  </a:lnTo>
                  <a:lnTo>
                    <a:pt x="2731" y="8623"/>
                  </a:lnTo>
                  <a:lnTo>
                    <a:pt x="2765" y="8588"/>
                  </a:lnTo>
                  <a:lnTo>
                    <a:pt x="2799" y="8554"/>
                  </a:lnTo>
                  <a:close/>
                  <a:moveTo>
                    <a:pt x="17029" y="8566"/>
                  </a:moveTo>
                  <a:lnTo>
                    <a:pt x="19032" y="9726"/>
                  </a:lnTo>
                  <a:lnTo>
                    <a:pt x="19020" y="9760"/>
                  </a:lnTo>
                  <a:lnTo>
                    <a:pt x="19020" y="9806"/>
                  </a:lnTo>
                  <a:lnTo>
                    <a:pt x="19020" y="9840"/>
                  </a:lnTo>
                  <a:lnTo>
                    <a:pt x="19032" y="9874"/>
                  </a:lnTo>
                  <a:lnTo>
                    <a:pt x="19043" y="9908"/>
                  </a:lnTo>
                  <a:lnTo>
                    <a:pt x="19066" y="9942"/>
                  </a:lnTo>
                  <a:lnTo>
                    <a:pt x="19134" y="9988"/>
                  </a:lnTo>
                  <a:lnTo>
                    <a:pt x="19168" y="9999"/>
                  </a:lnTo>
                  <a:lnTo>
                    <a:pt x="19202" y="10010"/>
                  </a:lnTo>
                  <a:lnTo>
                    <a:pt x="19202" y="12376"/>
                  </a:lnTo>
                  <a:lnTo>
                    <a:pt x="19145" y="12399"/>
                  </a:lnTo>
                  <a:lnTo>
                    <a:pt x="19088" y="12433"/>
                  </a:lnTo>
                  <a:lnTo>
                    <a:pt x="19054" y="12490"/>
                  </a:lnTo>
                  <a:lnTo>
                    <a:pt x="19043" y="12558"/>
                  </a:lnTo>
                  <a:lnTo>
                    <a:pt x="19054" y="12615"/>
                  </a:lnTo>
                  <a:lnTo>
                    <a:pt x="17075" y="13753"/>
                  </a:lnTo>
                  <a:lnTo>
                    <a:pt x="17041" y="13707"/>
                  </a:lnTo>
                  <a:lnTo>
                    <a:pt x="16984" y="13673"/>
                  </a:lnTo>
                  <a:lnTo>
                    <a:pt x="16927" y="13639"/>
                  </a:lnTo>
                  <a:lnTo>
                    <a:pt x="16791" y="13639"/>
                  </a:lnTo>
                  <a:lnTo>
                    <a:pt x="16722" y="13662"/>
                  </a:lnTo>
                  <a:lnTo>
                    <a:pt x="16665" y="13707"/>
                  </a:lnTo>
                  <a:lnTo>
                    <a:pt x="16631" y="13753"/>
                  </a:lnTo>
                  <a:lnTo>
                    <a:pt x="14732" y="12661"/>
                  </a:lnTo>
                  <a:lnTo>
                    <a:pt x="14743" y="12615"/>
                  </a:lnTo>
                  <a:lnTo>
                    <a:pt x="14754" y="12558"/>
                  </a:lnTo>
                  <a:lnTo>
                    <a:pt x="14743" y="12502"/>
                  </a:lnTo>
                  <a:lnTo>
                    <a:pt x="14732" y="12456"/>
                  </a:lnTo>
                  <a:lnTo>
                    <a:pt x="14709" y="12411"/>
                  </a:lnTo>
                  <a:lnTo>
                    <a:pt x="14686" y="12376"/>
                  </a:lnTo>
                  <a:lnTo>
                    <a:pt x="14641" y="12342"/>
                  </a:lnTo>
                  <a:lnTo>
                    <a:pt x="14606" y="12320"/>
                  </a:lnTo>
                  <a:lnTo>
                    <a:pt x="14561" y="12297"/>
                  </a:lnTo>
                  <a:lnTo>
                    <a:pt x="14504" y="12297"/>
                  </a:lnTo>
                  <a:lnTo>
                    <a:pt x="14504" y="9999"/>
                  </a:lnTo>
                  <a:lnTo>
                    <a:pt x="14572" y="9976"/>
                  </a:lnTo>
                  <a:lnTo>
                    <a:pt x="14629" y="9931"/>
                  </a:lnTo>
                  <a:lnTo>
                    <a:pt x="14675" y="9874"/>
                  </a:lnTo>
                  <a:lnTo>
                    <a:pt x="14686" y="9840"/>
                  </a:lnTo>
                  <a:lnTo>
                    <a:pt x="14686" y="9806"/>
                  </a:lnTo>
                  <a:lnTo>
                    <a:pt x="14675" y="9760"/>
                  </a:lnTo>
                  <a:lnTo>
                    <a:pt x="14675" y="9726"/>
                  </a:lnTo>
                  <a:lnTo>
                    <a:pt x="16677" y="8566"/>
                  </a:lnTo>
                  <a:lnTo>
                    <a:pt x="16711" y="8611"/>
                  </a:lnTo>
                  <a:lnTo>
                    <a:pt x="16756" y="8634"/>
                  </a:lnTo>
                  <a:lnTo>
                    <a:pt x="16802" y="8657"/>
                  </a:lnTo>
                  <a:lnTo>
                    <a:pt x="16904" y="8657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29" y="8566"/>
                  </a:lnTo>
                  <a:close/>
                  <a:moveTo>
                    <a:pt x="7576" y="8588"/>
                  </a:moveTo>
                  <a:lnTo>
                    <a:pt x="9544" y="9715"/>
                  </a:lnTo>
                  <a:lnTo>
                    <a:pt x="9533" y="9760"/>
                  </a:lnTo>
                  <a:lnTo>
                    <a:pt x="9522" y="9806"/>
                  </a:lnTo>
                  <a:lnTo>
                    <a:pt x="9522" y="9840"/>
                  </a:lnTo>
                  <a:lnTo>
                    <a:pt x="9533" y="9885"/>
                  </a:lnTo>
                  <a:lnTo>
                    <a:pt x="9556" y="9919"/>
                  </a:lnTo>
                  <a:lnTo>
                    <a:pt x="9579" y="9953"/>
                  </a:lnTo>
                  <a:lnTo>
                    <a:pt x="9613" y="9976"/>
                  </a:lnTo>
                  <a:lnTo>
                    <a:pt x="9647" y="9999"/>
                  </a:lnTo>
                  <a:lnTo>
                    <a:pt x="9681" y="10010"/>
                  </a:lnTo>
                  <a:lnTo>
                    <a:pt x="9726" y="10022"/>
                  </a:lnTo>
                  <a:lnTo>
                    <a:pt x="9726" y="12365"/>
                  </a:lnTo>
                  <a:lnTo>
                    <a:pt x="9658" y="12388"/>
                  </a:lnTo>
                  <a:lnTo>
                    <a:pt x="9601" y="12433"/>
                  </a:lnTo>
                  <a:lnTo>
                    <a:pt x="9567" y="12490"/>
                  </a:lnTo>
                  <a:lnTo>
                    <a:pt x="9556" y="12558"/>
                  </a:lnTo>
                  <a:lnTo>
                    <a:pt x="9567" y="12627"/>
                  </a:lnTo>
                  <a:lnTo>
                    <a:pt x="7554" y="13787"/>
                  </a:lnTo>
                  <a:lnTo>
                    <a:pt x="7520" y="13741"/>
                  </a:lnTo>
                  <a:lnTo>
                    <a:pt x="7474" y="13707"/>
                  </a:lnTo>
                  <a:lnTo>
                    <a:pt x="7429" y="13696"/>
                  </a:lnTo>
                  <a:lnTo>
                    <a:pt x="7372" y="13685"/>
                  </a:lnTo>
                  <a:lnTo>
                    <a:pt x="7315" y="13696"/>
                  </a:lnTo>
                  <a:lnTo>
                    <a:pt x="7269" y="13707"/>
                  </a:lnTo>
                  <a:lnTo>
                    <a:pt x="7224" y="13741"/>
                  </a:lnTo>
                  <a:lnTo>
                    <a:pt x="7190" y="13787"/>
                  </a:lnTo>
                  <a:lnTo>
                    <a:pt x="5165" y="12615"/>
                  </a:lnTo>
                  <a:lnTo>
                    <a:pt x="5176" y="12558"/>
                  </a:lnTo>
                  <a:lnTo>
                    <a:pt x="5165" y="12490"/>
                  </a:lnTo>
                  <a:lnTo>
                    <a:pt x="5131" y="12445"/>
                  </a:lnTo>
                  <a:lnTo>
                    <a:pt x="5085" y="12411"/>
                  </a:lnTo>
                  <a:lnTo>
                    <a:pt x="5028" y="12388"/>
                  </a:lnTo>
                  <a:lnTo>
                    <a:pt x="5028" y="10033"/>
                  </a:lnTo>
                  <a:lnTo>
                    <a:pt x="5074" y="10033"/>
                  </a:lnTo>
                  <a:lnTo>
                    <a:pt x="5108" y="10010"/>
                  </a:lnTo>
                  <a:lnTo>
                    <a:pt x="5154" y="9988"/>
                  </a:lnTo>
                  <a:lnTo>
                    <a:pt x="5176" y="9965"/>
                  </a:lnTo>
                  <a:lnTo>
                    <a:pt x="5210" y="9931"/>
                  </a:lnTo>
                  <a:lnTo>
                    <a:pt x="5222" y="9885"/>
                  </a:lnTo>
                  <a:lnTo>
                    <a:pt x="5233" y="9840"/>
                  </a:lnTo>
                  <a:lnTo>
                    <a:pt x="5245" y="9806"/>
                  </a:lnTo>
                  <a:lnTo>
                    <a:pt x="5233" y="9749"/>
                  </a:lnTo>
                  <a:lnTo>
                    <a:pt x="5222" y="9703"/>
                  </a:lnTo>
                  <a:lnTo>
                    <a:pt x="7167" y="8588"/>
                  </a:lnTo>
                  <a:lnTo>
                    <a:pt x="7201" y="8634"/>
                  </a:lnTo>
                  <a:lnTo>
                    <a:pt x="7258" y="8668"/>
                  </a:lnTo>
                  <a:lnTo>
                    <a:pt x="7315" y="8691"/>
                  </a:lnTo>
                  <a:lnTo>
                    <a:pt x="7372" y="8702"/>
                  </a:lnTo>
                  <a:lnTo>
                    <a:pt x="7440" y="8691"/>
                  </a:lnTo>
                  <a:lnTo>
                    <a:pt x="7497" y="8668"/>
                  </a:lnTo>
                  <a:lnTo>
                    <a:pt x="7542" y="8634"/>
                  </a:lnTo>
                  <a:lnTo>
                    <a:pt x="7576" y="8588"/>
                  </a:lnTo>
                  <a:close/>
                  <a:moveTo>
                    <a:pt x="21750" y="8554"/>
                  </a:moveTo>
                  <a:lnTo>
                    <a:pt x="23764" y="9715"/>
                  </a:lnTo>
                  <a:lnTo>
                    <a:pt x="23752" y="9760"/>
                  </a:lnTo>
                  <a:lnTo>
                    <a:pt x="23752" y="9806"/>
                  </a:lnTo>
                  <a:lnTo>
                    <a:pt x="23752" y="9840"/>
                  </a:lnTo>
                  <a:lnTo>
                    <a:pt x="23764" y="9874"/>
                  </a:lnTo>
                  <a:lnTo>
                    <a:pt x="23786" y="9908"/>
                  </a:lnTo>
                  <a:lnTo>
                    <a:pt x="23809" y="9942"/>
                  </a:lnTo>
                  <a:lnTo>
                    <a:pt x="23832" y="9965"/>
                  </a:lnTo>
                  <a:lnTo>
                    <a:pt x="23866" y="9988"/>
                  </a:lnTo>
                  <a:lnTo>
                    <a:pt x="23912" y="9999"/>
                  </a:lnTo>
                  <a:lnTo>
                    <a:pt x="23946" y="10010"/>
                  </a:lnTo>
                  <a:lnTo>
                    <a:pt x="23946" y="12354"/>
                  </a:lnTo>
                  <a:lnTo>
                    <a:pt x="23912" y="12354"/>
                  </a:lnTo>
                  <a:lnTo>
                    <a:pt x="23866" y="12365"/>
                  </a:lnTo>
                  <a:lnTo>
                    <a:pt x="23832" y="12388"/>
                  </a:lnTo>
                  <a:lnTo>
                    <a:pt x="23809" y="12411"/>
                  </a:lnTo>
                  <a:lnTo>
                    <a:pt x="23786" y="12445"/>
                  </a:lnTo>
                  <a:lnTo>
                    <a:pt x="23764" y="12479"/>
                  </a:lnTo>
                  <a:lnTo>
                    <a:pt x="23752" y="12513"/>
                  </a:lnTo>
                  <a:lnTo>
                    <a:pt x="23752" y="12558"/>
                  </a:lnTo>
                  <a:lnTo>
                    <a:pt x="23752" y="12593"/>
                  </a:lnTo>
                  <a:lnTo>
                    <a:pt x="23764" y="12638"/>
                  </a:lnTo>
                  <a:lnTo>
                    <a:pt x="21750" y="13798"/>
                  </a:lnTo>
                  <a:lnTo>
                    <a:pt x="21727" y="13764"/>
                  </a:lnTo>
                  <a:lnTo>
                    <a:pt x="21682" y="13730"/>
                  </a:lnTo>
                  <a:lnTo>
                    <a:pt x="21636" y="13719"/>
                  </a:lnTo>
                  <a:lnTo>
                    <a:pt x="21591" y="13707"/>
                  </a:lnTo>
                  <a:lnTo>
                    <a:pt x="21545" y="13719"/>
                  </a:lnTo>
                  <a:lnTo>
                    <a:pt x="21500" y="13730"/>
                  </a:lnTo>
                  <a:lnTo>
                    <a:pt x="21466" y="13764"/>
                  </a:lnTo>
                  <a:lnTo>
                    <a:pt x="21432" y="13798"/>
                  </a:lnTo>
                  <a:lnTo>
                    <a:pt x="19396" y="12615"/>
                  </a:lnTo>
                  <a:lnTo>
                    <a:pt x="19407" y="12558"/>
                  </a:lnTo>
                  <a:lnTo>
                    <a:pt x="19396" y="12490"/>
                  </a:lnTo>
                  <a:lnTo>
                    <a:pt x="19361" y="12445"/>
                  </a:lnTo>
                  <a:lnTo>
                    <a:pt x="19305" y="12399"/>
                  </a:lnTo>
                  <a:lnTo>
                    <a:pt x="19248" y="12376"/>
                  </a:lnTo>
                  <a:lnTo>
                    <a:pt x="19248" y="9999"/>
                  </a:lnTo>
                  <a:lnTo>
                    <a:pt x="19282" y="9999"/>
                  </a:lnTo>
                  <a:lnTo>
                    <a:pt x="19316" y="9976"/>
                  </a:lnTo>
                  <a:lnTo>
                    <a:pt x="19373" y="9942"/>
                  </a:lnTo>
                  <a:lnTo>
                    <a:pt x="19418" y="9874"/>
                  </a:lnTo>
                  <a:lnTo>
                    <a:pt x="19430" y="9840"/>
                  </a:lnTo>
                  <a:lnTo>
                    <a:pt x="19430" y="9806"/>
                  </a:lnTo>
                  <a:lnTo>
                    <a:pt x="19430" y="9760"/>
                  </a:lnTo>
                  <a:lnTo>
                    <a:pt x="19418" y="9726"/>
                  </a:lnTo>
                  <a:lnTo>
                    <a:pt x="21432" y="8554"/>
                  </a:lnTo>
                  <a:lnTo>
                    <a:pt x="21466" y="8588"/>
                  </a:lnTo>
                  <a:lnTo>
                    <a:pt x="21500" y="8623"/>
                  </a:lnTo>
                  <a:lnTo>
                    <a:pt x="21545" y="8634"/>
                  </a:lnTo>
                  <a:lnTo>
                    <a:pt x="21591" y="8645"/>
                  </a:lnTo>
                  <a:lnTo>
                    <a:pt x="21648" y="8634"/>
                  </a:lnTo>
                  <a:lnTo>
                    <a:pt x="21682" y="8623"/>
                  </a:lnTo>
                  <a:lnTo>
                    <a:pt x="21727" y="8588"/>
                  </a:lnTo>
                  <a:lnTo>
                    <a:pt x="21750" y="8554"/>
                  </a:lnTo>
                  <a:close/>
                  <a:moveTo>
                    <a:pt x="24139" y="12672"/>
                  </a:moveTo>
                  <a:lnTo>
                    <a:pt x="26164" y="13844"/>
                  </a:lnTo>
                  <a:lnTo>
                    <a:pt x="26153" y="13901"/>
                  </a:lnTo>
                  <a:lnTo>
                    <a:pt x="26175" y="13969"/>
                  </a:lnTo>
                  <a:lnTo>
                    <a:pt x="26198" y="14026"/>
                  </a:lnTo>
                  <a:lnTo>
                    <a:pt x="26255" y="14060"/>
                  </a:lnTo>
                  <a:lnTo>
                    <a:pt x="26312" y="14083"/>
                  </a:lnTo>
                  <a:lnTo>
                    <a:pt x="26312" y="16415"/>
                  </a:lnTo>
                  <a:lnTo>
                    <a:pt x="26266" y="16426"/>
                  </a:lnTo>
                  <a:lnTo>
                    <a:pt x="26221" y="16437"/>
                  </a:lnTo>
                  <a:lnTo>
                    <a:pt x="26187" y="16460"/>
                  </a:lnTo>
                  <a:lnTo>
                    <a:pt x="26153" y="16494"/>
                  </a:lnTo>
                  <a:lnTo>
                    <a:pt x="26130" y="16528"/>
                  </a:lnTo>
                  <a:lnTo>
                    <a:pt x="26107" y="16574"/>
                  </a:lnTo>
                  <a:lnTo>
                    <a:pt x="26096" y="16619"/>
                  </a:lnTo>
                  <a:lnTo>
                    <a:pt x="26084" y="16665"/>
                  </a:lnTo>
                  <a:lnTo>
                    <a:pt x="26096" y="16710"/>
                  </a:lnTo>
                  <a:lnTo>
                    <a:pt x="26107" y="16756"/>
                  </a:lnTo>
                  <a:lnTo>
                    <a:pt x="24173" y="17871"/>
                  </a:lnTo>
                  <a:lnTo>
                    <a:pt x="24128" y="17825"/>
                  </a:lnTo>
                  <a:lnTo>
                    <a:pt x="24082" y="17791"/>
                  </a:lnTo>
                  <a:lnTo>
                    <a:pt x="24025" y="17768"/>
                  </a:lnTo>
                  <a:lnTo>
                    <a:pt x="23900" y="17768"/>
                  </a:lnTo>
                  <a:lnTo>
                    <a:pt x="23843" y="17791"/>
                  </a:lnTo>
                  <a:lnTo>
                    <a:pt x="23798" y="17825"/>
                  </a:lnTo>
                  <a:lnTo>
                    <a:pt x="23764" y="17871"/>
                  </a:lnTo>
                  <a:lnTo>
                    <a:pt x="21784" y="16733"/>
                  </a:lnTo>
                  <a:lnTo>
                    <a:pt x="21796" y="16699"/>
                  </a:lnTo>
                  <a:lnTo>
                    <a:pt x="21796" y="16665"/>
                  </a:lnTo>
                  <a:lnTo>
                    <a:pt x="21796" y="16619"/>
                  </a:lnTo>
                  <a:lnTo>
                    <a:pt x="21784" y="16585"/>
                  </a:lnTo>
                  <a:lnTo>
                    <a:pt x="21750" y="16528"/>
                  </a:lnTo>
                  <a:lnTo>
                    <a:pt x="21693" y="16483"/>
                  </a:lnTo>
                  <a:lnTo>
                    <a:pt x="21625" y="16460"/>
                  </a:lnTo>
                  <a:lnTo>
                    <a:pt x="21625" y="14094"/>
                  </a:lnTo>
                  <a:lnTo>
                    <a:pt x="21682" y="14071"/>
                  </a:lnTo>
                  <a:lnTo>
                    <a:pt x="21739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32"/>
                  </a:lnTo>
                  <a:lnTo>
                    <a:pt x="23786" y="12672"/>
                  </a:lnTo>
                  <a:lnTo>
                    <a:pt x="23821" y="12718"/>
                  </a:lnTo>
                  <a:lnTo>
                    <a:pt x="23866" y="12740"/>
                  </a:lnTo>
                  <a:lnTo>
                    <a:pt x="23912" y="12763"/>
                  </a:lnTo>
                  <a:lnTo>
                    <a:pt x="24014" y="12763"/>
                  </a:lnTo>
                  <a:lnTo>
                    <a:pt x="24071" y="12740"/>
                  </a:lnTo>
                  <a:lnTo>
                    <a:pt x="24105" y="12706"/>
                  </a:lnTo>
                  <a:lnTo>
                    <a:pt x="24139" y="12672"/>
                  </a:lnTo>
                  <a:close/>
                  <a:moveTo>
                    <a:pt x="5154" y="12649"/>
                  </a:moveTo>
                  <a:lnTo>
                    <a:pt x="7167" y="13821"/>
                  </a:lnTo>
                  <a:lnTo>
                    <a:pt x="7156" y="13867"/>
                  </a:lnTo>
                  <a:lnTo>
                    <a:pt x="7156" y="13901"/>
                  </a:lnTo>
                  <a:lnTo>
                    <a:pt x="7156" y="13946"/>
                  </a:lnTo>
                  <a:lnTo>
                    <a:pt x="7167" y="13980"/>
                  </a:lnTo>
                  <a:lnTo>
                    <a:pt x="7190" y="14015"/>
                  </a:lnTo>
                  <a:lnTo>
                    <a:pt x="7212" y="14049"/>
                  </a:lnTo>
                  <a:lnTo>
                    <a:pt x="7247" y="14083"/>
                  </a:lnTo>
                  <a:lnTo>
                    <a:pt x="7269" y="14094"/>
                  </a:lnTo>
                  <a:lnTo>
                    <a:pt x="7315" y="14117"/>
                  </a:lnTo>
                  <a:lnTo>
                    <a:pt x="7349" y="14117"/>
                  </a:lnTo>
                  <a:lnTo>
                    <a:pt x="7349" y="16415"/>
                  </a:lnTo>
                  <a:lnTo>
                    <a:pt x="7303" y="16415"/>
                  </a:lnTo>
                  <a:lnTo>
                    <a:pt x="7258" y="16437"/>
                  </a:lnTo>
                  <a:lnTo>
                    <a:pt x="7224" y="16460"/>
                  </a:lnTo>
                  <a:lnTo>
                    <a:pt x="7190" y="16494"/>
                  </a:lnTo>
                  <a:lnTo>
                    <a:pt x="7156" y="16528"/>
                  </a:lnTo>
                  <a:lnTo>
                    <a:pt x="7144" y="16574"/>
                  </a:lnTo>
                  <a:lnTo>
                    <a:pt x="7121" y="16608"/>
                  </a:lnTo>
                  <a:lnTo>
                    <a:pt x="7121" y="16665"/>
                  </a:lnTo>
                  <a:lnTo>
                    <a:pt x="7133" y="16710"/>
                  </a:lnTo>
                  <a:lnTo>
                    <a:pt x="7144" y="16756"/>
                  </a:lnTo>
                  <a:lnTo>
                    <a:pt x="5176" y="17894"/>
                  </a:lnTo>
                  <a:lnTo>
                    <a:pt x="5142" y="17859"/>
                  </a:lnTo>
                  <a:lnTo>
                    <a:pt x="5097" y="17825"/>
                  </a:lnTo>
                  <a:lnTo>
                    <a:pt x="5051" y="17814"/>
                  </a:lnTo>
                  <a:lnTo>
                    <a:pt x="5006" y="17803"/>
                  </a:lnTo>
                  <a:lnTo>
                    <a:pt x="4949" y="17814"/>
                  </a:lnTo>
                  <a:lnTo>
                    <a:pt x="4903" y="17825"/>
                  </a:lnTo>
                  <a:lnTo>
                    <a:pt x="4869" y="17859"/>
                  </a:lnTo>
                  <a:lnTo>
                    <a:pt x="4835" y="17894"/>
                  </a:lnTo>
                  <a:lnTo>
                    <a:pt x="2787" y="16710"/>
                  </a:lnTo>
                  <a:lnTo>
                    <a:pt x="2799" y="16665"/>
                  </a:lnTo>
                  <a:lnTo>
                    <a:pt x="2787" y="16608"/>
                  </a:lnTo>
                  <a:lnTo>
                    <a:pt x="2753" y="16551"/>
                  </a:lnTo>
                  <a:lnTo>
                    <a:pt x="2708" y="16517"/>
                  </a:lnTo>
                  <a:lnTo>
                    <a:pt x="2662" y="16494"/>
                  </a:lnTo>
                  <a:lnTo>
                    <a:pt x="2662" y="14174"/>
                  </a:lnTo>
                  <a:lnTo>
                    <a:pt x="2708" y="14162"/>
                  </a:lnTo>
                  <a:lnTo>
                    <a:pt x="2753" y="14140"/>
                  </a:lnTo>
                  <a:lnTo>
                    <a:pt x="2799" y="14117"/>
                  </a:lnTo>
                  <a:lnTo>
                    <a:pt x="2833" y="14083"/>
                  </a:lnTo>
                  <a:lnTo>
                    <a:pt x="2856" y="14049"/>
                  </a:lnTo>
                  <a:lnTo>
                    <a:pt x="2878" y="14003"/>
                  </a:lnTo>
                  <a:lnTo>
                    <a:pt x="2901" y="13958"/>
                  </a:lnTo>
                  <a:lnTo>
                    <a:pt x="2901" y="13901"/>
                  </a:lnTo>
                  <a:lnTo>
                    <a:pt x="2890" y="13844"/>
                  </a:lnTo>
                  <a:lnTo>
                    <a:pt x="2878" y="13798"/>
                  </a:lnTo>
                  <a:lnTo>
                    <a:pt x="4858" y="12649"/>
                  </a:lnTo>
                  <a:lnTo>
                    <a:pt x="4892" y="12684"/>
                  </a:lnTo>
                  <a:lnTo>
                    <a:pt x="4926" y="12706"/>
                  </a:lnTo>
                  <a:lnTo>
                    <a:pt x="4960" y="12729"/>
                  </a:lnTo>
                  <a:lnTo>
                    <a:pt x="5051" y="12729"/>
                  </a:lnTo>
                  <a:lnTo>
                    <a:pt x="5085" y="12706"/>
                  </a:lnTo>
                  <a:lnTo>
                    <a:pt x="5119" y="12684"/>
                  </a:lnTo>
                  <a:lnTo>
                    <a:pt x="5154" y="12649"/>
                  </a:lnTo>
                  <a:close/>
                  <a:moveTo>
                    <a:pt x="19373" y="12649"/>
                  </a:moveTo>
                  <a:lnTo>
                    <a:pt x="21409" y="13832"/>
                  </a:lnTo>
                  <a:lnTo>
                    <a:pt x="21409" y="13867"/>
                  </a:lnTo>
                  <a:lnTo>
                    <a:pt x="21398" y="13901"/>
                  </a:lnTo>
                  <a:lnTo>
                    <a:pt x="21409" y="13946"/>
                  </a:lnTo>
                  <a:lnTo>
                    <a:pt x="21409" y="13980"/>
                  </a:lnTo>
                  <a:lnTo>
                    <a:pt x="21454" y="14037"/>
                  </a:lnTo>
                  <a:lnTo>
                    <a:pt x="21511" y="14071"/>
                  </a:lnTo>
                  <a:lnTo>
                    <a:pt x="21580" y="14094"/>
                  </a:lnTo>
                  <a:lnTo>
                    <a:pt x="21580" y="16460"/>
                  </a:lnTo>
                  <a:lnTo>
                    <a:pt x="21534" y="16472"/>
                  </a:lnTo>
                  <a:lnTo>
                    <a:pt x="21500" y="16483"/>
                  </a:lnTo>
                  <a:lnTo>
                    <a:pt x="21443" y="16528"/>
                  </a:lnTo>
                  <a:lnTo>
                    <a:pt x="21420" y="16551"/>
                  </a:lnTo>
                  <a:lnTo>
                    <a:pt x="21409" y="16585"/>
                  </a:lnTo>
                  <a:lnTo>
                    <a:pt x="21398" y="16619"/>
                  </a:lnTo>
                  <a:lnTo>
                    <a:pt x="21386" y="16665"/>
                  </a:lnTo>
                  <a:lnTo>
                    <a:pt x="21398" y="16699"/>
                  </a:lnTo>
                  <a:lnTo>
                    <a:pt x="21409" y="16733"/>
                  </a:lnTo>
                  <a:lnTo>
                    <a:pt x="19407" y="17894"/>
                  </a:lnTo>
                  <a:lnTo>
                    <a:pt x="19373" y="17848"/>
                  </a:lnTo>
                  <a:lnTo>
                    <a:pt x="19327" y="17814"/>
                  </a:lnTo>
                  <a:lnTo>
                    <a:pt x="19282" y="17803"/>
                  </a:lnTo>
                  <a:lnTo>
                    <a:pt x="19225" y="17791"/>
                  </a:lnTo>
                  <a:lnTo>
                    <a:pt x="19168" y="17791"/>
                  </a:lnTo>
                  <a:lnTo>
                    <a:pt x="19123" y="17814"/>
                  </a:lnTo>
                  <a:lnTo>
                    <a:pt x="19077" y="17848"/>
                  </a:lnTo>
                  <a:lnTo>
                    <a:pt x="19043" y="17882"/>
                  </a:lnTo>
                  <a:lnTo>
                    <a:pt x="17052" y="16745"/>
                  </a:lnTo>
                  <a:lnTo>
                    <a:pt x="17064" y="16699"/>
                  </a:lnTo>
                  <a:lnTo>
                    <a:pt x="17075" y="16665"/>
                  </a:lnTo>
                  <a:lnTo>
                    <a:pt x="17064" y="16619"/>
                  </a:lnTo>
                  <a:lnTo>
                    <a:pt x="17052" y="16585"/>
                  </a:lnTo>
                  <a:lnTo>
                    <a:pt x="17041" y="16551"/>
                  </a:lnTo>
                  <a:lnTo>
                    <a:pt x="17018" y="16517"/>
                  </a:lnTo>
                  <a:lnTo>
                    <a:pt x="16984" y="16494"/>
                  </a:lnTo>
                  <a:lnTo>
                    <a:pt x="16950" y="16472"/>
                  </a:lnTo>
                  <a:lnTo>
                    <a:pt x="16916" y="16449"/>
                  </a:lnTo>
                  <a:lnTo>
                    <a:pt x="16882" y="16449"/>
                  </a:lnTo>
                  <a:lnTo>
                    <a:pt x="16882" y="14174"/>
                  </a:lnTo>
                  <a:lnTo>
                    <a:pt x="16927" y="14162"/>
                  </a:lnTo>
                  <a:lnTo>
                    <a:pt x="16973" y="14140"/>
                  </a:lnTo>
                  <a:lnTo>
                    <a:pt x="17018" y="14117"/>
                  </a:lnTo>
                  <a:lnTo>
                    <a:pt x="17052" y="14083"/>
                  </a:lnTo>
                  <a:lnTo>
                    <a:pt x="17086" y="14049"/>
                  </a:lnTo>
                  <a:lnTo>
                    <a:pt x="17109" y="14003"/>
                  </a:lnTo>
                  <a:lnTo>
                    <a:pt x="17120" y="13958"/>
                  </a:lnTo>
                  <a:lnTo>
                    <a:pt x="17120" y="13901"/>
                  </a:lnTo>
                  <a:lnTo>
                    <a:pt x="17120" y="13844"/>
                  </a:lnTo>
                  <a:lnTo>
                    <a:pt x="17098" y="13798"/>
                  </a:lnTo>
                  <a:lnTo>
                    <a:pt x="19077" y="12661"/>
                  </a:lnTo>
                  <a:lnTo>
                    <a:pt x="19100" y="12695"/>
                  </a:lnTo>
                  <a:lnTo>
                    <a:pt x="19134" y="12718"/>
                  </a:lnTo>
                  <a:lnTo>
                    <a:pt x="19179" y="12729"/>
                  </a:lnTo>
                  <a:lnTo>
                    <a:pt x="19225" y="12740"/>
                  </a:lnTo>
                  <a:lnTo>
                    <a:pt x="19270" y="12729"/>
                  </a:lnTo>
                  <a:lnTo>
                    <a:pt x="19305" y="12718"/>
                  </a:lnTo>
                  <a:lnTo>
                    <a:pt x="19350" y="12684"/>
                  </a:lnTo>
                  <a:lnTo>
                    <a:pt x="19373" y="12649"/>
                  </a:lnTo>
                  <a:close/>
                  <a:moveTo>
                    <a:pt x="26539" y="16790"/>
                  </a:moveTo>
                  <a:lnTo>
                    <a:pt x="28541" y="17950"/>
                  </a:lnTo>
                  <a:lnTo>
                    <a:pt x="28530" y="18007"/>
                  </a:lnTo>
                  <a:lnTo>
                    <a:pt x="28541" y="18076"/>
                  </a:lnTo>
                  <a:lnTo>
                    <a:pt x="28575" y="18121"/>
                  </a:lnTo>
                  <a:lnTo>
                    <a:pt x="28621" y="18167"/>
                  </a:lnTo>
                  <a:lnTo>
                    <a:pt x="28689" y="18178"/>
                  </a:lnTo>
                  <a:lnTo>
                    <a:pt x="28689" y="20533"/>
                  </a:lnTo>
                  <a:lnTo>
                    <a:pt x="28644" y="20544"/>
                  </a:lnTo>
                  <a:lnTo>
                    <a:pt x="28598" y="20555"/>
                  </a:lnTo>
                  <a:lnTo>
                    <a:pt x="28564" y="20578"/>
                  </a:lnTo>
                  <a:lnTo>
                    <a:pt x="28530" y="20601"/>
                  </a:lnTo>
                  <a:lnTo>
                    <a:pt x="28507" y="20635"/>
                  </a:lnTo>
                  <a:lnTo>
                    <a:pt x="28484" y="20680"/>
                  </a:lnTo>
                  <a:lnTo>
                    <a:pt x="28473" y="20726"/>
                  </a:lnTo>
                  <a:lnTo>
                    <a:pt x="28462" y="20771"/>
                  </a:lnTo>
                  <a:lnTo>
                    <a:pt x="28473" y="20817"/>
                  </a:lnTo>
                  <a:lnTo>
                    <a:pt x="28484" y="20862"/>
                  </a:lnTo>
                  <a:lnTo>
                    <a:pt x="26551" y="21977"/>
                  </a:lnTo>
                  <a:lnTo>
                    <a:pt x="26505" y="21932"/>
                  </a:lnTo>
                  <a:lnTo>
                    <a:pt x="26460" y="21898"/>
                  </a:lnTo>
                  <a:lnTo>
                    <a:pt x="26403" y="21875"/>
                  </a:lnTo>
                  <a:lnTo>
                    <a:pt x="26335" y="21864"/>
                  </a:lnTo>
                  <a:lnTo>
                    <a:pt x="26266" y="21875"/>
                  </a:lnTo>
                  <a:lnTo>
                    <a:pt x="26209" y="21898"/>
                  </a:lnTo>
                  <a:lnTo>
                    <a:pt x="26164" y="21932"/>
                  </a:lnTo>
                  <a:lnTo>
                    <a:pt x="26118" y="21977"/>
                  </a:lnTo>
                  <a:lnTo>
                    <a:pt x="24207" y="20874"/>
                  </a:lnTo>
                  <a:lnTo>
                    <a:pt x="24219" y="20817"/>
                  </a:lnTo>
                  <a:lnTo>
                    <a:pt x="24230" y="20771"/>
                  </a:lnTo>
                  <a:lnTo>
                    <a:pt x="24219" y="20715"/>
                  </a:lnTo>
                  <a:lnTo>
                    <a:pt x="24207" y="20669"/>
                  </a:lnTo>
                  <a:lnTo>
                    <a:pt x="24185" y="20624"/>
                  </a:lnTo>
                  <a:lnTo>
                    <a:pt x="24162" y="20589"/>
                  </a:lnTo>
                  <a:lnTo>
                    <a:pt x="24128" y="20555"/>
                  </a:lnTo>
                  <a:lnTo>
                    <a:pt x="24082" y="20533"/>
                  </a:lnTo>
                  <a:lnTo>
                    <a:pt x="24037" y="20510"/>
                  </a:lnTo>
                  <a:lnTo>
                    <a:pt x="23991" y="20510"/>
                  </a:lnTo>
                  <a:lnTo>
                    <a:pt x="23991" y="18258"/>
                  </a:lnTo>
                  <a:lnTo>
                    <a:pt x="24037" y="18246"/>
                  </a:lnTo>
                  <a:lnTo>
                    <a:pt x="24082" y="18235"/>
                  </a:lnTo>
                  <a:lnTo>
                    <a:pt x="24116" y="18201"/>
                  </a:lnTo>
                  <a:lnTo>
                    <a:pt x="24150" y="18178"/>
                  </a:lnTo>
                  <a:lnTo>
                    <a:pt x="24173" y="18144"/>
                  </a:lnTo>
                  <a:lnTo>
                    <a:pt x="24196" y="18098"/>
                  </a:lnTo>
                  <a:lnTo>
                    <a:pt x="24207" y="18053"/>
                  </a:lnTo>
                  <a:lnTo>
                    <a:pt x="24207" y="18007"/>
                  </a:lnTo>
                  <a:lnTo>
                    <a:pt x="24207" y="17962"/>
                  </a:lnTo>
                  <a:lnTo>
                    <a:pt x="24196" y="17916"/>
                  </a:lnTo>
                  <a:lnTo>
                    <a:pt x="26130" y="16801"/>
                  </a:lnTo>
                  <a:lnTo>
                    <a:pt x="26164" y="16847"/>
                  </a:lnTo>
                  <a:lnTo>
                    <a:pt x="26209" y="16881"/>
                  </a:lnTo>
                  <a:lnTo>
                    <a:pt x="26266" y="16904"/>
                  </a:lnTo>
                  <a:lnTo>
                    <a:pt x="26335" y="16915"/>
                  </a:lnTo>
                  <a:lnTo>
                    <a:pt x="26403" y="16904"/>
                  </a:lnTo>
                  <a:lnTo>
                    <a:pt x="26460" y="16881"/>
                  </a:lnTo>
                  <a:lnTo>
                    <a:pt x="26505" y="16847"/>
                  </a:lnTo>
                  <a:lnTo>
                    <a:pt x="26539" y="16790"/>
                  </a:lnTo>
                  <a:close/>
                  <a:moveTo>
                    <a:pt x="17041" y="16779"/>
                  </a:moveTo>
                  <a:lnTo>
                    <a:pt x="19020" y="17928"/>
                  </a:lnTo>
                  <a:lnTo>
                    <a:pt x="19009" y="17962"/>
                  </a:lnTo>
                  <a:lnTo>
                    <a:pt x="19009" y="18007"/>
                  </a:lnTo>
                  <a:lnTo>
                    <a:pt x="19009" y="18053"/>
                  </a:lnTo>
                  <a:lnTo>
                    <a:pt x="19020" y="18087"/>
                  </a:lnTo>
                  <a:lnTo>
                    <a:pt x="19043" y="18132"/>
                  </a:lnTo>
                  <a:lnTo>
                    <a:pt x="19066" y="18155"/>
                  </a:lnTo>
                  <a:lnTo>
                    <a:pt x="19088" y="18189"/>
                  </a:lnTo>
                  <a:lnTo>
                    <a:pt x="19123" y="18212"/>
                  </a:lnTo>
                  <a:lnTo>
                    <a:pt x="19168" y="18223"/>
                  </a:lnTo>
                  <a:lnTo>
                    <a:pt x="19202" y="18223"/>
                  </a:lnTo>
                  <a:lnTo>
                    <a:pt x="19202" y="20589"/>
                  </a:lnTo>
                  <a:lnTo>
                    <a:pt x="19145" y="20612"/>
                  </a:lnTo>
                  <a:lnTo>
                    <a:pt x="19088" y="20646"/>
                  </a:lnTo>
                  <a:lnTo>
                    <a:pt x="19054" y="20703"/>
                  </a:lnTo>
                  <a:lnTo>
                    <a:pt x="19043" y="20771"/>
                  </a:lnTo>
                  <a:lnTo>
                    <a:pt x="19054" y="20828"/>
                  </a:lnTo>
                  <a:lnTo>
                    <a:pt x="17041" y="21989"/>
                  </a:lnTo>
                  <a:lnTo>
                    <a:pt x="17007" y="21955"/>
                  </a:lnTo>
                  <a:lnTo>
                    <a:pt x="16961" y="21920"/>
                  </a:lnTo>
                  <a:lnTo>
                    <a:pt x="16916" y="21898"/>
                  </a:lnTo>
                  <a:lnTo>
                    <a:pt x="16859" y="21886"/>
                  </a:lnTo>
                  <a:lnTo>
                    <a:pt x="16802" y="21898"/>
                  </a:lnTo>
                  <a:lnTo>
                    <a:pt x="16745" y="21920"/>
                  </a:lnTo>
                  <a:lnTo>
                    <a:pt x="16700" y="21943"/>
                  </a:lnTo>
                  <a:lnTo>
                    <a:pt x="16665" y="21989"/>
                  </a:lnTo>
                  <a:lnTo>
                    <a:pt x="14686" y="20851"/>
                  </a:lnTo>
                  <a:lnTo>
                    <a:pt x="14697" y="20806"/>
                  </a:lnTo>
                  <a:lnTo>
                    <a:pt x="14697" y="20771"/>
                  </a:lnTo>
                  <a:lnTo>
                    <a:pt x="14697" y="20726"/>
                  </a:lnTo>
                  <a:lnTo>
                    <a:pt x="14686" y="20692"/>
                  </a:lnTo>
                  <a:lnTo>
                    <a:pt x="14675" y="20658"/>
                  </a:lnTo>
                  <a:lnTo>
                    <a:pt x="14652" y="20624"/>
                  </a:lnTo>
                  <a:lnTo>
                    <a:pt x="14618" y="20601"/>
                  </a:lnTo>
                  <a:lnTo>
                    <a:pt x="14584" y="20578"/>
                  </a:lnTo>
                  <a:lnTo>
                    <a:pt x="14550" y="20555"/>
                  </a:lnTo>
                  <a:lnTo>
                    <a:pt x="14504" y="20555"/>
                  </a:lnTo>
                  <a:lnTo>
                    <a:pt x="14504" y="18178"/>
                  </a:lnTo>
                  <a:lnTo>
                    <a:pt x="14572" y="18167"/>
                  </a:lnTo>
                  <a:lnTo>
                    <a:pt x="14618" y="18121"/>
                  </a:lnTo>
                  <a:lnTo>
                    <a:pt x="14652" y="18076"/>
                  </a:lnTo>
                  <a:lnTo>
                    <a:pt x="14663" y="18007"/>
                  </a:lnTo>
                  <a:lnTo>
                    <a:pt x="14652" y="17950"/>
                  </a:lnTo>
                  <a:lnTo>
                    <a:pt x="16677" y="16779"/>
                  </a:lnTo>
                  <a:lnTo>
                    <a:pt x="16711" y="16824"/>
                  </a:lnTo>
                  <a:lnTo>
                    <a:pt x="16745" y="16858"/>
                  </a:lnTo>
                  <a:lnTo>
                    <a:pt x="16802" y="16870"/>
                  </a:lnTo>
                  <a:lnTo>
                    <a:pt x="16859" y="16881"/>
                  </a:lnTo>
                  <a:lnTo>
                    <a:pt x="16904" y="16870"/>
                  </a:lnTo>
                  <a:lnTo>
                    <a:pt x="16961" y="16858"/>
                  </a:lnTo>
                  <a:lnTo>
                    <a:pt x="17007" y="16824"/>
                  </a:lnTo>
                  <a:lnTo>
                    <a:pt x="17041" y="16779"/>
                  </a:lnTo>
                  <a:close/>
                  <a:moveTo>
                    <a:pt x="12275" y="16767"/>
                  </a:moveTo>
                  <a:lnTo>
                    <a:pt x="14322" y="17950"/>
                  </a:lnTo>
                  <a:lnTo>
                    <a:pt x="14311" y="18007"/>
                  </a:lnTo>
                  <a:lnTo>
                    <a:pt x="14322" y="18076"/>
                  </a:lnTo>
                  <a:lnTo>
                    <a:pt x="14356" y="18132"/>
                  </a:lnTo>
                  <a:lnTo>
                    <a:pt x="14402" y="18167"/>
                  </a:lnTo>
                  <a:lnTo>
                    <a:pt x="14459" y="18189"/>
                  </a:lnTo>
                  <a:lnTo>
                    <a:pt x="14459" y="20555"/>
                  </a:lnTo>
                  <a:lnTo>
                    <a:pt x="14424" y="20555"/>
                  </a:lnTo>
                  <a:lnTo>
                    <a:pt x="14390" y="20578"/>
                  </a:lnTo>
                  <a:lnTo>
                    <a:pt x="14356" y="20589"/>
                  </a:lnTo>
                  <a:lnTo>
                    <a:pt x="14322" y="20624"/>
                  </a:lnTo>
                  <a:lnTo>
                    <a:pt x="14299" y="20646"/>
                  </a:lnTo>
                  <a:lnTo>
                    <a:pt x="14277" y="20692"/>
                  </a:lnTo>
                  <a:lnTo>
                    <a:pt x="14265" y="20726"/>
                  </a:lnTo>
                  <a:lnTo>
                    <a:pt x="14265" y="20771"/>
                  </a:lnTo>
                  <a:lnTo>
                    <a:pt x="14265" y="20806"/>
                  </a:lnTo>
                  <a:lnTo>
                    <a:pt x="14277" y="20851"/>
                  </a:lnTo>
                  <a:lnTo>
                    <a:pt x="12252" y="22023"/>
                  </a:lnTo>
                  <a:lnTo>
                    <a:pt x="12229" y="21989"/>
                  </a:lnTo>
                  <a:lnTo>
                    <a:pt x="12195" y="21966"/>
                  </a:lnTo>
                  <a:lnTo>
                    <a:pt x="12161" y="21955"/>
                  </a:lnTo>
                  <a:lnTo>
                    <a:pt x="12115" y="21943"/>
                  </a:lnTo>
                  <a:lnTo>
                    <a:pt x="12070" y="21955"/>
                  </a:lnTo>
                  <a:lnTo>
                    <a:pt x="12036" y="21966"/>
                  </a:lnTo>
                  <a:lnTo>
                    <a:pt x="12002" y="21989"/>
                  </a:lnTo>
                  <a:lnTo>
                    <a:pt x="11979" y="22023"/>
                  </a:lnTo>
                  <a:lnTo>
                    <a:pt x="9977" y="20862"/>
                  </a:lnTo>
                  <a:lnTo>
                    <a:pt x="9988" y="20817"/>
                  </a:lnTo>
                  <a:lnTo>
                    <a:pt x="9988" y="20771"/>
                  </a:lnTo>
                  <a:lnTo>
                    <a:pt x="9988" y="20715"/>
                  </a:lnTo>
                  <a:lnTo>
                    <a:pt x="9977" y="20680"/>
                  </a:lnTo>
                  <a:lnTo>
                    <a:pt x="9954" y="20635"/>
                  </a:lnTo>
                  <a:lnTo>
                    <a:pt x="9931" y="20601"/>
                  </a:lnTo>
                  <a:lnTo>
                    <a:pt x="9897" y="20567"/>
                  </a:lnTo>
                  <a:lnTo>
                    <a:pt x="9852" y="20544"/>
                  </a:lnTo>
                  <a:lnTo>
                    <a:pt x="9817" y="20533"/>
                  </a:lnTo>
                  <a:lnTo>
                    <a:pt x="9772" y="20521"/>
                  </a:lnTo>
                  <a:lnTo>
                    <a:pt x="9772" y="18189"/>
                  </a:lnTo>
                  <a:lnTo>
                    <a:pt x="9829" y="18167"/>
                  </a:lnTo>
                  <a:lnTo>
                    <a:pt x="9874" y="18132"/>
                  </a:lnTo>
                  <a:lnTo>
                    <a:pt x="9908" y="18076"/>
                  </a:lnTo>
                  <a:lnTo>
                    <a:pt x="9920" y="18007"/>
                  </a:lnTo>
                  <a:lnTo>
                    <a:pt x="9908" y="17950"/>
                  </a:lnTo>
                  <a:lnTo>
                    <a:pt x="11956" y="16767"/>
                  </a:lnTo>
                  <a:lnTo>
                    <a:pt x="11990" y="16801"/>
                  </a:lnTo>
                  <a:lnTo>
                    <a:pt x="12024" y="16824"/>
                  </a:lnTo>
                  <a:lnTo>
                    <a:pt x="12070" y="16847"/>
                  </a:lnTo>
                  <a:lnTo>
                    <a:pt x="12161" y="16847"/>
                  </a:lnTo>
                  <a:lnTo>
                    <a:pt x="12206" y="16824"/>
                  </a:lnTo>
                  <a:lnTo>
                    <a:pt x="12240" y="16801"/>
                  </a:lnTo>
                  <a:lnTo>
                    <a:pt x="12275" y="16767"/>
                  </a:lnTo>
                  <a:close/>
                  <a:moveTo>
                    <a:pt x="16859" y="0"/>
                  </a:moveTo>
                  <a:lnTo>
                    <a:pt x="16802" y="11"/>
                  </a:lnTo>
                  <a:lnTo>
                    <a:pt x="16756" y="23"/>
                  </a:lnTo>
                  <a:lnTo>
                    <a:pt x="16722" y="46"/>
                  </a:lnTo>
                  <a:lnTo>
                    <a:pt x="16688" y="68"/>
                  </a:lnTo>
                  <a:lnTo>
                    <a:pt x="16654" y="102"/>
                  </a:lnTo>
                  <a:lnTo>
                    <a:pt x="16631" y="148"/>
                  </a:lnTo>
                  <a:lnTo>
                    <a:pt x="16620" y="193"/>
                  </a:lnTo>
                  <a:lnTo>
                    <a:pt x="16620" y="239"/>
                  </a:lnTo>
                  <a:lnTo>
                    <a:pt x="16620" y="284"/>
                  </a:lnTo>
                  <a:lnTo>
                    <a:pt x="16631" y="330"/>
                  </a:lnTo>
                  <a:lnTo>
                    <a:pt x="14686" y="1456"/>
                  </a:lnTo>
                  <a:lnTo>
                    <a:pt x="14652" y="1411"/>
                  </a:lnTo>
                  <a:lnTo>
                    <a:pt x="14606" y="1376"/>
                  </a:lnTo>
                  <a:lnTo>
                    <a:pt x="14550" y="1354"/>
                  </a:lnTo>
                  <a:lnTo>
                    <a:pt x="14481" y="1342"/>
                  </a:lnTo>
                  <a:lnTo>
                    <a:pt x="14424" y="1354"/>
                  </a:lnTo>
                  <a:lnTo>
                    <a:pt x="14368" y="1376"/>
                  </a:lnTo>
                  <a:lnTo>
                    <a:pt x="14322" y="1411"/>
                  </a:lnTo>
                  <a:lnTo>
                    <a:pt x="14277" y="1445"/>
                  </a:lnTo>
                  <a:lnTo>
                    <a:pt x="12331" y="319"/>
                  </a:lnTo>
                  <a:lnTo>
                    <a:pt x="12331" y="284"/>
                  </a:lnTo>
                  <a:lnTo>
                    <a:pt x="12343" y="239"/>
                  </a:lnTo>
                  <a:lnTo>
                    <a:pt x="12331" y="193"/>
                  </a:lnTo>
                  <a:lnTo>
                    <a:pt x="12320" y="148"/>
                  </a:lnTo>
                  <a:lnTo>
                    <a:pt x="12297" y="114"/>
                  </a:lnTo>
                  <a:lnTo>
                    <a:pt x="12275" y="80"/>
                  </a:lnTo>
                  <a:lnTo>
                    <a:pt x="12240" y="57"/>
                  </a:lnTo>
                  <a:lnTo>
                    <a:pt x="12206" y="34"/>
                  </a:lnTo>
                  <a:lnTo>
                    <a:pt x="12161" y="23"/>
                  </a:lnTo>
                  <a:lnTo>
                    <a:pt x="12115" y="11"/>
                  </a:lnTo>
                  <a:lnTo>
                    <a:pt x="12070" y="23"/>
                  </a:lnTo>
                  <a:lnTo>
                    <a:pt x="12024" y="34"/>
                  </a:lnTo>
                  <a:lnTo>
                    <a:pt x="11990" y="57"/>
                  </a:lnTo>
                  <a:lnTo>
                    <a:pt x="11956" y="80"/>
                  </a:lnTo>
                  <a:lnTo>
                    <a:pt x="11922" y="114"/>
                  </a:lnTo>
                  <a:lnTo>
                    <a:pt x="11899" y="148"/>
                  </a:lnTo>
                  <a:lnTo>
                    <a:pt x="11888" y="193"/>
                  </a:lnTo>
                  <a:lnTo>
                    <a:pt x="11888" y="239"/>
                  </a:lnTo>
                  <a:lnTo>
                    <a:pt x="11888" y="284"/>
                  </a:lnTo>
                  <a:lnTo>
                    <a:pt x="11899" y="319"/>
                  </a:lnTo>
                  <a:lnTo>
                    <a:pt x="9897" y="1479"/>
                  </a:lnTo>
                  <a:lnTo>
                    <a:pt x="9863" y="1445"/>
                  </a:lnTo>
                  <a:lnTo>
                    <a:pt x="9829" y="1422"/>
                  </a:lnTo>
                  <a:lnTo>
                    <a:pt x="9795" y="1411"/>
                  </a:lnTo>
                  <a:lnTo>
                    <a:pt x="9749" y="1399"/>
                  </a:lnTo>
                  <a:lnTo>
                    <a:pt x="9704" y="1399"/>
                  </a:lnTo>
                  <a:lnTo>
                    <a:pt x="9670" y="1411"/>
                  </a:lnTo>
                  <a:lnTo>
                    <a:pt x="9635" y="1433"/>
                  </a:lnTo>
                  <a:lnTo>
                    <a:pt x="9613" y="1456"/>
                  </a:lnTo>
                  <a:lnTo>
                    <a:pt x="9590" y="1479"/>
                  </a:lnTo>
                  <a:lnTo>
                    <a:pt x="9567" y="1513"/>
                  </a:lnTo>
                  <a:lnTo>
                    <a:pt x="9556" y="1547"/>
                  </a:lnTo>
                  <a:lnTo>
                    <a:pt x="9556" y="1593"/>
                  </a:lnTo>
                  <a:lnTo>
                    <a:pt x="9567" y="1661"/>
                  </a:lnTo>
                  <a:lnTo>
                    <a:pt x="9601" y="1718"/>
                  </a:lnTo>
                  <a:lnTo>
                    <a:pt x="9658" y="1752"/>
                  </a:lnTo>
                  <a:lnTo>
                    <a:pt x="9726" y="1775"/>
                  </a:lnTo>
                  <a:lnTo>
                    <a:pt x="9726" y="4095"/>
                  </a:lnTo>
                  <a:lnTo>
                    <a:pt x="9670" y="4095"/>
                  </a:lnTo>
                  <a:lnTo>
                    <a:pt x="9624" y="4118"/>
                  </a:lnTo>
                  <a:lnTo>
                    <a:pt x="9590" y="4141"/>
                  </a:lnTo>
                  <a:lnTo>
                    <a:pt x="9556" y="4175"/>
                  </a:lnTo>
                  <a:lnTo>
                    <a:pt x="9522" y="4209"/>
                  </a:lnTo>
                  <a:lnTo>
                    <a:pt x="9499" y="4254"/>
                  </a:lnTo>
                  <a:lnTo>
                    <a:pt x="9488" y="4300"/>
                  </a:lnTo>
                  <a:lnTo>
                    <a:pt x="9488" y="4345"/>
                  </a:lnTo>
                  <a:lnTo>
                    <a:pt x="9488" y="4402"/>
                  </a:lnTo>
                  <a:lnTo>
                    <a:pt x="9510" y="4448"/>
                  </a:lnTo>
                  <a:lnTo>
                    <a:pt x="9533" y="4493"/>
                  </a:lnTo>
                  <a:lnTo>
                    <a:pt x="9556" y="4527"/>
                  </a:lnTo>
                  <a:lnTo>
                    <a:pt x="9601" y="4562"/>
                  </a:lnTo>
                  <a:lnTo>
                    <a:pt x="9647" y="4584"/>
                  </a:lnTo>
                  <a:lnTo>
                    <a:pt x="9692" y="4596"/>
                  </a:lnTo>
                  <a:lnTo>
                    <a:pt x="9749" y="4607"/>
                  </a:lnTo>
                  <a:lnTo>
                    <a:pt x="9806" y="4596"/>
                  </a:lnTo>
                  <a:lnTo>
                    <a:pt x="9874" y="4573"/>
                  </a:lnTo>
                  <a:lnTo>
                    <a:pt x="9920" y="4539"/>
                  </a:lnTo>
                  <a:lnTo>
                    <a:pt x="9965" y="4482"/>
                  </a:lnTo>
                  <a:lnTo>
                    <a:pt x="11922" y="5619"/>
                  </a:lnTo>
                  <a:lnTo>
                    <a:pt x="11911" y="5654"/>
                  </a:lnTo>
                  <a:lnTo>
                    <a:pt x="11899" y="5699"/>
                  </a:lnTo>
                  <a:lnTo>
                    <a:pt x="11911" y="5733"/>
                  </a:lnTo>
                  <a:lnTo>
                    <a:pt x="11922" y="5779"/>
                  </a:lnTo>
                  <a:lnTo>
                    <a:pt x="11945" y="5813"/>
                  </a:lnTo>
                  <a:lnTo>
                    <a:pt x="11967" y="5847"/>
                  </a:lnTo>
                  <a:lnTo>
                    <a:pt x="12002" y="5870"/>
                  </a:lnTo>
                  <a:lnTo>
                    <a:pt x="12036" y="5892"/>
                  </a:lnTo>
                  <a:lnTo>
                    <a:pt x="12070" y="5904"/>
                  </a:lnTo>
                  <a:lnTo>
                    <a:pt x="12161" y="5904"/>
                  </a:lnTo>
                  <a:lnTo>
                    <a:pt x="12195" y="5892"/>
                  </a:lnTo>
                  <a:lnTo>
                    <a:pt x="12229" y="5870"/>
                  </a:lnTo>
                  <a:lnTo>
                    <a:pt x="12263" y="5847"/>
                  </a:lnTo>
                  <a:lnTo>
                    <a:pt x="12286" y="5813"/>
                  </a:lnTo>
                  <a:lnTo>
                    <a:pt x="12309" y="5779"/>
                  </a:lnTo>
                  <a:lnTo>
                    <a:pt x="12320" y="5733"/>
                  </a:lnTo>
                  <a:lnTo>
                    <a:pt x="12320" y="5699"/>
                  </a:lnTo>
                  <a:lnTo>
                    <a:pt x="12320" y="5654"/>
                  </a:lnTo>
                  <a:lnTo>
                    <a:pt x="12309" y="5619"/>
                  </a:lnTo>
                  <a:lnTo>
                    <a:pt x="14299" y="4459"/>
                  </a:lnTo>
                  <a:lnTo>
                    <a:pt x="14333" y="4505"/>
                  </a:lnTo>
                  <a:lnTo>
                    <a:pt x="14379" y="4539"/>
                  </a:lnTo>
                  <a:lnTo>
                    <a:pt x="14424" y="4550"/>
                  </a:lnTo>
                  <a:lnTo>
                    <a:pt x="14481" y="4562"/>
                  </a:lnTo>
                  <a:lnTo>
                    <a:pt x="14538" y="4550"/>
                  </a:lnTo>
                  <a:lnTo>
                    <a:pt x="14584" y="4539"/>
                  </a:lnTo>
                  <a:lnTo>
                    <a:pt x="14629" y="4505"/>
                  </a:lnTo>
                  <a:lnTo>
                    <a:pt x="14663" y="4459"/>
                  </a:lnTo>
                  <a:lnTo>
                    <a:pt x="16631" y="5597"/>
                  </a:lnTo>
                  <a:lnTo>
                    <a:pt x="16620" y="5642"/>
                  </a:lnTo>
                  <a:lnTo>
                    <a:pt x="16609" y="5699"/>
                  </a:lnTo>
                  <a:lnTo>
                    <a:pt x="16620" y="5745"/>
                  </a:lnTo>
                  <a:lnTo>
                    <a:pt x="16631" y="5779"/>
                  </a:lnTo>
                  <a:lnTo>
                    <a:pt x="16654" y="5824"/>
                  </a:lnTo>
                  <a:lnTo>
                    <a:pt x="16677" y="5858"/>
                  </a:lnTo>
                  <a:lnTo>
                    <a:pt x="16711" y="5892"/>
                  </a:lnTo>
                  <a:lnTo>
                    <a:pt x="16745" y="5915"/>
                  </a:lnTo>
                  <a:lnTo>
                    <a:pt x="16791" y="5927"/>
                  </a:lnTo>
                  <a:lnTo>
                    <a:pt x="16836" y="5938"/>
                  </a:lnTo>
                  <a:lnTo>
                    <a:pt x="16836" y="8247"/>
                  </a:lnTo>
                  <a:lnTo>
                    <a:pt x="16791" y="8247"/>
                  </a:lnTo>
                  <a:lnTo>
                    <a:pt x="16756" y="8270"/>
                  </a:lnTo>
                  <a:lnTo>
                    <a:pt x="16722" y="8281"/>
                  </a:lnTo>
                  <a:lnTo>
                    <a:pt x="16700" y="8315"/>
                  </a:lnTo>
                  <a:lnTo>
                    <a:pt x="16677" y="8338"/>
                  </a:lnTo>
                  <a:lnTo>
                    <a:pt x="16654" y="8372"/>
                  </a:lnTo>
                  <a:lnTo>
                    <a:pt x="16643" y="8406"/>
                  </a:lnTo>
                  <a:lnTo>
                    <a:pt x="16643" y="8452"/>
                  </a:lnTo>
                  <a:lnTo>
                    <a:pt x="16643" y="8486"/>
                  </a:lnTo>
                  <a:lnTo>
                    <a:pt x="16654" y="8532"/>
                  </a:lnTo>
                  <a:lnTo>
                    <a:pt x="14652" y="9692"/>
                  </a:lnTo>
                  <a:lnTo>
                    <a:pt x="14618" y="9646"/>
                  </a:lnTo>
                  <a:lnTo>
                    <a:pt x="14584" y="9624"/>
                  </a:lnTo>
                  <a:lnTo>
                    <a:pt x="14538" y="9601"/>
                  </a:lnTo>
                  <a:lnTo>
                    <a:pt x="14447" y="9601"/>
                  </a:lnTo>
                  <a:lnTo>
                    <a:pt x="14402" y="9612"/>
                  </a:lnTo>
                  <a:lnTo>
                    <a:pt x="14368" y="9635"/>
                  </a:lnTo>
                  <a:lnTo>
                    <a:pt x="14345" y="9658"/>
                  </a:lnTo>
                  <a:lnTo>
                    <a:pt x="14322" y="9692"/>
                  </a:lnTo>
                  <a:lnTo>
                    <a:pt x="14299" y="9726"/>
                  </a:lnTo>
                  <a:lnTo>
                    <a:pt x="14288" y="9760"/>
                  </a:lnTo>
                  <a:lnTo>
                    <a:pt x="14288" y="9806"/>
                  </a:lnTo>
                  <a:lnTo>
                    <a:pt x="14288" y="9840"/>
                  </a:lnTo>
                  <a:lnTo>
                    <a:pt x="14299" y="9874"/>
                  </a:lnTo>
                  <a:lnTo>
                    <a:pt x="14333" y="9931"/>
                  </a:lnTo>
                  <a:lnTo>
                    <a:pt x="14390" y="9976"/>
                  </a:lnTo>
                  <a:lnTo>
                    <a:pt x="14424" y="9988"/>
                  </a:lnTo>
                  <a:lnTo>
                    <a:pt x="14459" y="9999"/>
                  </a:lnTo>
                  <a:lnTo>
                    <a:pt x="14459" y="12285"/>
                  </a:lnTo>
                  <a:lnTo>
                    <a:pt x="14413" y="12297"/>
                  </a:lnTo>
                  <a:lnTo>
                    <a:pt x="14368" y="12320"/>
                  </a:lnTo>
                  <a:lnTo>
                    <a:pt x="14322" y="12342"/>
                  </a:lnTo>
                  <a:lnTo>
                    <a:pt x="14288" y="12376"/>
                  </a:lnTo>
                  <a:lnTo>
                    <a:pt x="14254" y="12411"/>
                  </a:lnTo>
                  <a:lnTo>
                    <a:pt x="14231" y="12456"/>
                  </a:lnTo>
                  <a:lnTo>
                    <a:pt x="14220" y="12502"/>
                  </a:lnTo>
                  <a:lnTo>
                    <a:pt x="14220" y="12558"/>
                  </a:lnTo>
                  <a:lnTo>
                    <a:pt x="14220" y="12615"/>
                  </a:lnTo>
                  <a:lnTo>
                    <a:pt x="14242" y="12661"/>
                  </a:lnTo>
                  <a:lnTo>
                    <a:pt x="14265" y="12706"/>
                  </a:lnTo>
                  <a:lnTo>
                    <a:pt x="14299" y="12752"/>
                  </a:lnTo>
                  <a:lnTo>
                    <a:pt x="14333" y="12775"/>
                  </a:lnTo>
                  <a:lnTo>
                    <a:pt x="14379" y="12809"/>
                  </a:lnTo>
                  <a:lnTo>
                    <a:pt x="14424" y="12820"/>
                  </a:lnTo>
                  <a:lnTo>
                    <a:pt x="14550" y="12820"/>
                  </a:lnTo>
                  <a:lnTo>
                    <a:pt x="14618" y="12786"/>
                  </a:lnTo>
                  <a:lnTo>
                    <a:pt x="14663" y="12752"/>
                  </a:lnTo>
                  <a:lnTo>
                    <a:pt x="14709" y="12695"/>
                  </a:lnTo>
                  <a:lnTo>
                    <a:pt x="16609" y="13798"/>
                  </a:lnTo>
                  <a:lnTo>
                    <a:pt x="16586" y="13844"/>
                  </a:lnTo>
                  <a:lnTo>
                    <a:pt x="16586" y="13901"/>
                  </a:lnTo>
                  <a:lnTo>
                    <a:pt x="16586" y="13958"/>
                  </a:lnTo>
                  <a:lnTo>
                    <a:pt x="16609" y="14003"/>
                  </a:lnTo>
                  <a:lnTo>
                    <a:pt x="16631" y="14049"/>
                  </a:lnTo>
                  <a:lnTo>
                    <a:pt x="16654" y="14094"/>
                  </a:lnTo>
                  <a:lnTo>
                    <a:pt x="16688" y="14117"/>
                  </a:lnTo>
                  <a:lnTo>
                    <a:pt x="16734" y="14151"/>
                  </a:lnTo>
                  <a:lnTo>
                    <a:pt x="16779" y="14162"/>
                  </a:lnTo>
                  <a:lnTo>
                    <a:pt x="16836" y="14174"/>
                  </a:lnTo>
                  <a:lnTo>
                    <a:pt x="16836" y="16449"/>
                  </a:lnTo>
                  <a:lnTo>
                    <a:pt x="16791" y="16449"/>
                  </a:lnTo>
                  <a:lnTo>
                    <a:pt x="16756" y="16472"/>
                  </a:lnTo>
                  <a:lnTo>
                    <a:pt x="16722" y="16483"/>
                  </a:lnTo>
                  <a:lnTo>
                    <a:pt x="16688" y="16517"/>
                  </a:lnTo>
                  <a:lnTo>
                    <a:pt x="16665" y="16551"/>
                  </a:lnTo>
                  <a:lnTo>
                    <a:pt x="16654" y="16585"/>
                  </a:lnTo>
                  <a:lnTo>
                    <a:pt x="16643" y="16619"/>
                  </a:lnTo>
                  <a:lnTo>
                    <a:pt x="16631" y="16665"/>
                  </a:lnTo>
                  <a:lnTo>
                    <a:pt x="16643" y="16699"/>
                  </a:lnTo>
                  <a:lnTo>
                    <a:pt x="16654" y="16745"/>
                  </a:lnTo>
                  <a:lnTo>
                    <a:pt x="14629" y="17916"/>
                  </a:lnTo>
                  <a:lnTo>
                    <a:pt x="14606" y="17882"/>
                  </a:lnTo>
                  <a:lnTo>
                    <a:pt x="14572" y="17859"/>
                  </a:lnTo>
                  <a:lnTo>
                    <a:pt x="14527" y="17837"/>
                  </a:lnTo>
                  <a:lnTo>
                    <a:pt x="14436" y="17837"/>
                  </a:lnTo>
                  <a:lnTo>
                    <a:pt x="14402" y="17859"/>
                  </a:lnTo>
                  <a:lnTo>
                    <a:pt x="14368" y="17882"/>
                  </a:lnTo>
                  <a:lnTo>
                    <a:pt x="14345" y="17905"/>
                  </a:lnTo>
                  <a:lnTo>
                    <a:pt x="12286" y="16722"/>
                  </a:lnTo>
                  <a:lnTo>
                    <a:pt x="12297" y="16665"/>
                  </a:lnTo>
                  <a:lnTo>
                    <a:pt x="12297" y="16619"/>
                  </a:lnTo>
                  <a:lnTo>
                    <a:pt x="12286" y="16585"/>
                  </a:lnTo>
                  <a:lnTo>
                    <a:pt x="12275" y="16551"/>
                  </a:lnTo>
                  <a:lnTo>
                    <a:pt x="12252" y="16528"/>
                  </a:lnTo>
                  <a:lnTo>
                    <a:pt x="12218" y="16506"/>
                  </a:lnTo>
                  <a:lnTo>
                    <a:pt x="12184" y="16483"/>
                  </a:lnTo>
                  <a:lnTo>
                    <a:pt x="12149" y="16472"/>
                  </a:lnTo>
                  <a:lnTo>
                    <a:pt x="12081" y="16472"/>
                  </a:lnTo>
                  <a:lnTo>
                    <a:pt x="12036" y="16483"/>
                  </a:lnTo>
                  <a:lnTo>
                    <a:pt x="12013" y="16506"/>
                  </a:lnTo>
                  <a:lnTo>
                    <a:pt x="11979" y="16528"/>
                  </a:lnTo>
                  <a:lnTo>
                    <a:pt x="11956" y="16551"/>
                  </a:lnTo>
                  <a:lnTo>
                    <a:pt x="11945" y="16585"/>
                  </a:lnTo>
                  <a:lnTo>
                    <a:pt x="11933" y="16619"/>
                  </a:lnTo>
                  <a:lnTo>
                    <a:pt x="11922" y="16665"/>
                  </a:lnTo>
                  <a:lnTo>
                    <a:pt x="11933" y="16722"/>
                  </a:lnTo>
                  <a:lnTo>
                    <a:pt x="9886" y="17905"/>
                  </a:lnTo>
                  <a:lnTo>
                    <a:pt x="9863" y="17882"/>
                  </a:lnTo>
                  <a:lnTo>
                    <a:pt x="9829" y="17848"/>
                  </a:lnTo>
                  <a:lnTo>
                    <a:pt x="9783" y="17837"/>
                  </a:lnTo>
                  <a:lnTo>
                    <a:pt x="9704" y="17837"/>
                  </a:lnTo>
                  <a:lnTo>
                    <a:pt x="9658" y="17848"/>
                  </a:lnTo>
                  <a:lnTo>
                    <a:pt x="9624" y="17882"/>
                  </a:lnTo>
                  <a:lnTo>
                    <a:pt x="9601" y="17905"/>
                  </a:lnTo>
                  <a:lnTo>
                    <a:pt x="7611" y="16756"/>
                  </a:lnTo>
                  <a:lnTo>
                    <a:pt x="7622" y="16710"/>
                  </a:lnTo>
                  <a:lnTo>
                    <a:pt x="7622" y="16665"/>
                  </a:lnTo>
                  <a:lnTo>
                    <a:pt x="7622" y="16619"/>
                  </a:lnTo>
                  <a:lnTo>
                    <a:pt x="7611" y="16574"/>
                  </a:lnTo>
                  <a:lnTo>
                    <a:pt x="7588" y="16528"/>
                  </a:lnTo>
                  <a:lnTo>
                    <a:pt x="7554" y="16494"/>
                  </a:lnTo>
                  <a:lnTo>
                    <a:pt x="7531" y="16460"/>
                  </a:lnTo>
                  <a:lnTo>
                    <a:pt x="7485" y="16437"/>
                  </a:lnTo>
                  <a:lnTo>
                    <a:pt x="7440" y="16426"/>
                  </a:lnTo>
                  <a:lnTo>
                    <a:pt x="7394" y="16415"/>
                  </a:lnTo>
                  <a:lnTo>
                    <a:pt x="7394" y="14117"/>
                  </a:lnTo>
                  <a:lnTo>
                    <a:pt x="7440" y="14117"/>
                  </a:lnTo>
                  <a:lnTo>
                    <a:pt x="7474" y="14094"/>
                  </a:lnTo>
                  <a:lnTo>
                    <a:pt x="7508" y="14071"/>
                  </a:lnTo>
                  <a:lnTo>
                    <a:pt x="7531" y="14049"/>
                  </a:lnTo>
                  <a:lnTo>
                    <a:pt x="7565" y="14015"/>
                  </a:lnTo>
                  <a:lnTo>
                    <a:pt x="7576" y="13980"/>
                  </a:lnTo>
                  <a:lnTo>
                    <a:pt x="7588" y="13946"/>
                  </a:lnTo>
                  <a:lnTo>
                    <a:pt x="7588" y="13901"/>
                  </a:lnTo>
                  <a:lnTo>
                    <a:pt x="7588" y="13867"/>
                  </a:lnTo>
                  <a:lnTo>
                    <a:pt x="7576" y="13821"/>
                  </a:lnTo>
                  <a:lnTo>
                    <a:pt x="9590" y="12661"/>
                  </a:lnTo>
                  <a:lnTo>
                    <a:pt x="9613" y="12695"/>
                  </a:lnTo>
                  <a:lnTo>
                    <a:pt x="9658" y="12729"/>
                  </a:lnTo>
                  <a:lnTo>
                    <a:pt x="9692" y="12740"/>
                  </a:lnTo>
                  <a:lnTo>
                    <a:pt x="9749" y="12752"/>
                  </a:lnTo>
                  <a:lnTo>
                    <a:pt x="9783" y="12740"/>
                  </a:lnTo>
                  <a:lnTo>
                    <a:pt x="9817" y="12729"/>
                  </a:lnTo>
                  <a:lnTo>
                    <a:pt x="9852" y="12718"/>
                  </a:lnTo>
                  <a:lnTo>
                    <a:pt x="9874" y="12695"/>
                  </a:lnTo>
                  <a:lnTo>
                    <a:pt x="9897" y="12661"/>
                  </a:lnTo>
                  <a:lnTo>
                    <a:pt x="9920" y="12627"/>
                  </a:lnTo>
                  <a:lnTo>
                    <a:pt x="9931" y="12593"/>
                  </a:lnTo>
                  <a:lnTo>
                    <a:pt x="9931" y="12558"/>
                  </a:lnTo>
                  <a:lnTo>
                    <a:pt x="9920" y="12490"/>
                  </a:lnTo>
                  <a:lnTo>
                    <a:pt x="9886" y="12433"/>
                  </a:lnTo>
                  <a:lnTo>
                    <a:pt x="9829" y="12388"/>
                  </a:lnTo>
                  <a:lnTo>
                    <a:pt x="9772" y="12365"/>
                  </a:lnTo>
                  <a:lnTo>
                    <a:pt x="9772" y="10022"/>
                  </a:lnTo>
                  <a:lnTo>
                    <a:pt x="9806" y="10010"/>
                  </a:lnTo>
                  <a:lnTo>
                    <a:pt x="9840" y="9999"/>
                  </a:lnTo>
                  <a:lnTo>
                    <a:pt x="9874" y="9976"/>
                  </a:lnTo>
                  <a:lnTo>
                    <a:pt x="9908" y="9942"/>
                  </a:lnTo>
                  <a:lnTo>
                    <a:pt x="9931" y="9919"/>
                  </a:lnTo>
                  <a:lnTo>
                    <a:pt x="9954" y="9885"/>
                  </a:lnTo>
                  <a:lnTo>
                    <a:pt x="9965" y="9840"/>
                  </a:lnTo>
                  <a:lnTo>
                    <a:pt x="9965" y="9806"/>
                  </a:lnTo>
                  <a:lnTo>
                    <a:pt x="9954" y="9760"/>
                  </a:lnTo>
                  <a:lnTo>
                    <a:pt x="9943" y="9715"/>
                  </a:lnTo>
                  <a:lnTo>
                    <a:pt x="9931" y="9680"/>
                  </a:lnTo>
                  <a:lnTo>
                    <a:pt x="9897" y="9646"/>
                  </a:lnTo>
                  <a:lnTo>
                    <a:pt x="9863" y="9612"/>
                  </a:lnTo>
                  <a:lnTo>
                    <a:pt x="9829" y="9601"/>
                  </a:lnTo>
                  <a:lnTo>
                    <a:pt x="9783" y="9589"/>
                  </a:lnTo>
                  <a:lnTo>
                    <a:pt x="9749" y="9578"/>
                  </a:lnTo>
                  <a:lnTo>
                    <a:pt x="9692" y="9589"/>
                  </a:lnTo>
                  <a:lnTo>
                    <a:pt x="9635" y="9601"/>
                  </a:lnTo>
                  <a:lnTo>
                    <a:pt x="9601" y="9635"/>
                  </a:lnTo>
                  <a:lnTo>
                    <a:pt x="9567" y="9680"/>
                  </a:lnTo>
                  <a:lnTo>
                    <a:pt x="7599" y="8543"/>
                  </a:lnTo>
                  <a:lnTo>
                    <a:pt x="7611" y="8497"/>
                  </a:lnTo>
                  <a:lnTo>
                    <a:pt x="7622" y="8452"/>
                  </a:lnTo>
                  <a:lnTo>
                    <a:pt x="7611" y="8406"/>
                  </a:lnTo>
                  <a:lnTo>
                    <a:pt x="7599" y="8361"/>
                  </a:lnTo>
                  <a:lnTo>
                    <a:pt x="7576" y="8315"/>
                  </a:lnTo>
                  <a:lnTo>
                    <a:pt x="7542" y="8281"/>
                  </a:lnTo>
                  <a:lnTo>
                    <a:pt x="7508" y="8247"/>
                  </a:lnTo>
                  <a:lnTo>
                    <a:pt x="7474" y="8224"/>
                  </a:lnTo>
                  <a:lnTo>
                    <a:pt x="7429" y="8213"/>
                  </a:lnTo>
                  <a:lnTo>
                    <a:pt x="7372" y="8202"/>
                  </a:lnTo>
                  <a:lnTo>
                    <a:pt x="7326" y="8213"/>
                  </a:lnTo>
                  <a:lnTo>
                    <a:pt x="7281" y="8224"/>
                  </a:lnTo>
                  <a:lnTo>
                    <a:pt x="7235" y="8247"/>
                  </a:lnTo>
                  <a:lnTo>
                    <a:pt x="7201" y="8281"/>
                  </a:lnTo>
                  <a:lnTo>
                    <a:pt x="7167" y="8315"/>
                  </a:lnTo>
                  <a:lnTo>
                    <a:pt x="7144" y="8361"/>
                  </a:lnTo>
                  <a:lnTo>
                    <a:pt x="7133" y="8406"/>
                  </a:lnTo>
                  <a:lnTo>
                    <a:pt x="7133" y="8452"/>
                  </a:lnTo>
                  <a:lnTo>
                    <a:pt x="7133" y="8497"/>
                  </a:lnTo>
                  <a:lnTo>
                    <a:pt x="7144" y="8543"/>
                  </a:lnTo>
                  <a:lnTo>
                    <a:pt x="5199" y="9669"/>
                  </a:lnTo>
                  <a:lnTo>
                    <a:pt x="5165" y="9624"/>
                  </a:lnTo>
                  <a:lnTo>
                    <a:pt x="5119" y="9589"/>
                  </a:lnTo>
                  <a:lnTo>
                    <a:pt x="5063" y="9567"/>
                  </a:lnTo>
                  <a:lnTo>
                    <a:pt x="4949" y="9567"/>
                  </a:lnTo>
                  <a:lnTo>
                    <a:pt x="4892" y="9589"/>
                  </a:lnTo>
                  <a:lnTo>
                    <a:pt x="4846" y="9624"/>
                  </a:lnTo>
                  <a:lnTo>
                    <a:pt x="4801" y="9669"/>
                  </a:lnTo>
                  <a:lnTo>
                    <a:pt x="2810" y="8520"/>
                  </a:lnTo>
                  <a:lnTo>
                    <a:pt x="2833" y="8452"/>
                  </a:lnTo>
                  <a:lnTo>
                    <a:pt x="2822" y="8418"/>
                  </a:lnTo>
                  <a:lnTo>
                    <a:pt x="2810" y="8372"/>
                  </a:lnTo>
                  <a:lnTo>
                    <a:pt x="2799" y="8338"/>
                  </a:lnTo>
                  <a:lnTo>
                    <a:pt x="2776" y="8315"/>
                  </a:lnTo>
                  <a:lnTo>
                    <a:pt x="2742" y="8293"/>
                  </a:lnTo>
                  <a:lnTo>
                    <a:pt x="2708" y="8270"/>
                  </a:lnTo>
                  <a:lnTo>
                    <a:pt x="2674" y="8259"/>
                  </a:lnTo>
                  <a:lnTo>
                    <a:pt x="2594" y="8259"/>
                  </a:lnTo>
                  <a:lnTo>
                    <a:pt x="2560" y="8270"/>
                  </a:lnTo>
                  <a:lnTo>
                    <a:pt x="2526" y="8293"/>
                  </a:lnTo>
                  <a:lnTo>
                    <a:pt x="2492" y="8315"/>
                  </a:lnTo>
                  <a:lnTo>
                    <a:pt x="2469" y="8338"/>
                  </a:lnTo>
                  <a:lnTo>
                    <a:pt x="2458" y="8372"/>
                  </a:lnTo>
                  <a:lnTo>
                    <a:pt x="2446" y="8418"/>
                  </a:lnTo>
                  <a:lnTo>
                    <a:pt x="2435" y="8452"/>
                  </a:lnTo>
                  <a:lnTo>
                    <a:pt x="2446" y="8520"/>
                  </a:lnTo>
                  <a:lnTo>
                    <a:pt x="478" y="9658"/>
                  </a:lnTo>
                  <a:lnTo>
                    <a:pt x="433" y="9612"/>
                  </a:lnTo>
                  <a:lnTo>
                    <a:pt x="376" y="9578"/>
                  </a:lnTo>
                  <a:lnTo>
                    <a:pt x="319" y="9555"/>
                  </a:lnTo>
                  <a:lnTo>
                    <a:pt x="251" y="9544"/>
                  </a:lnTo>
                  <a:lnTo>
                    <a:pt x="205" y="9544"/>
                  </a:lnTo>
                  <a:lnTo>
                    <a:pt x="160" y="9567"/>
                  </a:lnTo>
                  <a:lnTo>
                    <a:pt x="114" y="9589"/>
                  </a:lnTo>
                  <a:lnTo>
                    <a:pt x="69" y="9612"/>
                  </a:lnTo>
                  <a:lnTo>
                    <a:pt x="46" y="9658"/>
                  </a:lnTo>
                  <a:lnTo>
                    <a:pt x="12" y="9703"/>
                  </a:lnTo>
                  <a:lnTo>
                    <a:pt x="0" y="9749"/>
                  </a:lnTo>
                  <a:lnTo>
                    <a:pt x="0" y="9806"/>
                  </a:lnTo>
                  <a:lnTo>
                    <a:pt x="0" y="9851"/>
                  </a:lnTo>
                  <a:lnTo>
                    <a:pt x="12" y="9897"/>
                  </a:lnTo>
                  <a:lnTo>
                    <a:pt x="35" y="9942"/>
                  </a:lnTo>
                  <a:lnTo>
                    <a:pt x="69" y="9976"/>
                  </a:lnTo>
                  <a:lnTo>
                    <a:pt x="103" y="10010"/>
                  </a:lnTo>
                  <a:lnTo>
                    <a:pt x="148" y="10033"/>
                  </a:lnTo>
                  <a:lnTo>
                    <a:pt x="194" y="10056"/>
                  </a:lnTo>
                  <a:lnTo>
                    <a:pt x="239" y="10056"/>
                  </a:lnTo>
                  <a:lnTo>
                    <a:pt x="239" y="12320"/>
                  </a:lnTo>
                  <a:lnTo>
                    <a:pt x="194" y="12331"/>
                  </a:lnTo>
                  <a:lnTo>
                    <a:pt x="160" y="12342"/>
                  </a:lnTo>
                  <a:lnTo>
                    <a:pt x="114" y="12365"/>
                  </a:lnTo>
                  <a:lnTo>
                    <a:pt x="80" y="12399"/>
                  </a:lnTo>
                  <a:lnTo>
                    <a:pt x="57" y="12433"/>
                  </a:lnTo>
                  <a:lnTo>
                    <a:pt x="35" y="12467"/>
                  </a:lnTo>
                  <a:lnTo>
                    <a:pt x="23" y="12513"/>
                  </a:lnTo>
                  <a:lnTo>
                    <a:pt x="23" y="12558"/>
                  </a:lnTo>
                  <a:lnTo>
                    <a:pt x="23" y="12604"/>
                  </a:lnTo>
                  <a:lnTo>
                    <a:pt x="35" y="12649"/>
                  </a:lnTo>
                  <a:lnTo>
                    <a:pt x="57" y="12684"/>
                  </a:lnTo>
                  <a:lnTo>
                    <a:pt x="91" y="12729"/>
                  </a:lnTo>
                  <a:lnTo>
                    <a:pt x="126" y="12752"/>
                  </a:lnTo>
                  <a:lnTo>
                    <a:pt x="160" y="12775"/>
                  </a:lnTo>
                  <a:lnTo>
                    <a:pt x="205" y="12786"/>
                  </a:lnTo>
                  <a:lnTo>
                    <a:pt x="251" y="12797"/>
                  </a:lnTo>
                  <a:lnTo>
                    <a:pt x="319" y="12786"/>
                  </a:lnTo>
                  <a:lnTo>
                    <a:pt x="376" y="12763"/>
                  </a:lnTo>
                  <a:lnTo>
                    <a:pt x="421" y="12729"/>
                  </a:lnTo>
                  <a:lnTo>
                    <a:pt x="455" y="12684"/>
                  </a:lnTo>
                  <a:lnTo>
                    <a:pt x="2389" y="13798"/>
                  </a:lnTo>
                  <a:lnTo>
                    <a:pt x="2367" y="13844"/>
                  </a:lnTo>
                  <a:lnTo>
                    <a:pt x="2367" y="13901"/>
                  </a:lnTo>
                  <a:lnTo>
                    <a:pt x="2367" y="13958"/>
                  </a:lnTo>
                  <a:lnTo>
                    <a:pt x="2389" y="14003"/>
                  </a:lnTo>
                  <a:lnTo>
                    <a:pt x="2412" y="14049"/>
                  </a:lnTo>
                  <a:lnTo>
                    <a:pt x="2435" y="14083"/>
                  </a:lnTo>
                  <a:lnTo>
                    <a:pt x="2469" y="14117"/>
                  </a:lnTo>
                  <a:lnTo>
                    <a:pt x="2514" y="14140"/>
                  </a:lnTo>
                  <a:lnTo>
                    <a:pt x="2560" y="14162"/>
                  </a:lnTo>
                  <a:lnTo>
                    <a:pt x="2617" y="14174"/>
                  </a:lnTo>
                  <a:lnTo>
                    <a:pt x="2617" y="16494"/>
                  </a:lnTo>
                  <a:lnTo>
                    <a:pt x="2560" y="16517"/>
                  </a:lnTo>
                  <a:lnTo>
                    <a:pt x="2514" y="16551"/>
                  </a:lnTo>
                  <a:lnTo>
                    <a:pt x="2480" y="16608"/>
                  </a:lnTo>
                  <a:lnTo>
                    <a:pt x="2469" y="16665"/>
                  </a:lnTo>
                  <a:lnTo>
                    <a:pt x="2480" y="16722"/>
                  </a:lnTo>
                  <a:lnTo>
                    <a:pt x="2514" y="16779"/>
                  </a:lnTo>
                  <a:lnTo>
                    <a:pt x="2571" y="16813"/>
                  </a:lnTo>
                  <a:lnTo>
                    <a:pt x="2628" y="16824"/>
                  </a:lnTo>
                  <a:lnTo>
                    <a:pt x="2674" y="16824"/>
                  </a:lnTo>
                  <a:lnTo>
                    <a:pt x="2708" y="16813"/>
                  </a:lnTo>
                  <a:lnTo>
                    <a:pt x="2742" y="16790"/>
                  </a:lnTo>
                  <a:lnTo>
                    <a:pt x="2765" y="16756"/>
                  </a:lnTo>
                  <a:lnTo>
                    <a:pt x="4812" y="17939"/>
                  </a:lnTo>
                  <a:lnTo>
                    <a:pt x="4801" y="17973"/>
                  </a:lnTo>
                  <a:lnTo>
                    <a:pt x="4801" y="18007"/>
                  </a:lnTo>
                  <a:lnTo>
                    <a:pt x="4801" y="18053"/>
                  </a:lnTo>
                  <a:lnTo>
                    <a:pt x="4812" y="18087"/>
                  </a:lnTo>
                  <a:lnTo>
                    <a:pt x="4835" y="18121"/>
                  </a:lnTo>
                  <a:lnTo>
                    <a:pt x="4858" y="18155"/>
                  </a:lnTo>
                  <a:lnTo>
                    <a:pt x="4892" y="18178"/>
                  </a:lnTo>
                  <a:lnTo>
                    <a:pt x="4926" y="18201"/>
                  </a:lnTo>
                  <a:lnTo>
                    <a:pt x="4960" y="18212"/>
                  </a:lnTo>
                  <a:lnTo>
                    <a:pt x="5040" y="18212"/>
                  </a:lnTo>
                  <a:lnTo>
                    <a:pt x="5085" y="18201"/>
                  </a:lnTo>
                  <a:lnTo>
                    <a:pt x="5119" y="18178"/>
                  </a:lnTo>
                  <a:lnTo>
                    <a:pt x="5154" y="18155"/>
                  </a:lnTo>
                  <a:lnTo>
                    <a:pt x="5176" y="18121"/>
                  </a:lnTo>
                  <a:lnTo>
                    <a:pt x="5199" y="18087"/>
                  </a:lnTo>
                  <a:lnTo>
                    <a:pt x="5210" y="18053"/>
                  </a:lnTo>
                  <a:lnTo>
                    <a:pt x="5210" y="18007"/>
                  </a:lnTo>
                  <a:lnTo>
                    <a:pt x="5210" y="17973"/>
                  </a:lnTo>
                  <a:lnTo>
                    <a:pt x="5199" y="17939"/>
                  </a:lnTo>
                  <a:lnTo>
                    <a:pt x="7167" y="16801"/>
                  </a:lnTo>
                  <a:lnTo>
                    <a:pt x="7201" y="16847"/>
                  </a:lnTo>
                  <a:lnTo>
                    <a:pt x="7258" y="16881"/>
                  </a:lnTo>
                  <a:lnTo>
                    <a:pt x="7315" y="16904"/>
                  </a:lnTo>
                  <a:lnTo>
                    <a:pt x="7372" y="16915"/>
                  </a:lnTo>
                  <a:lnTo>
                    <a:pt x="7440" y="16904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801"/>
                  </a:lnTo>
                  <a:lnTo>
                    <a:pt x="9579" y="17950"/>
                  </a:lnTo>
                  <a:lnTo>
                    <a:pt x="9567" y="18007"/>
                  </a:lnTo>
                  <a:lnTo>
                    <a:pt x="9579" y="18076"/>
                  </a:lnTo>
                  <a:lnTo>
                    <a:pt x="9613" y="18132"/>
                  </a:lnTo>
                  <a:lnTo>
                    <a:pt x="9658" y="18167"/>
                  </a:lnTo>
                  <a:lnTo>
                    <a:pt x="9726" y="18189"/>
                  </a:lnTo>
                  <a:lnTo>
                    <a:pt x="9726" y="20521"/>
                  </a:lnTo>
                  <a:lnTo>
                    <a:pt x="9681" y="20533"/>
                  </a:lnTo>
                  <a:lnTo>
                    <a:pt x="9635" y="20544"/>
                  </a:lnTo>
                  <a:lnTo>
                    <a:pt x="9590" y="20567"/>
                  </a:lnTo>
                  <a:lnTo>
                    <a:pt x="9556" y="20601"/>
                  </a:lnTo>
                  <a:lnTo>
                    <a:pt x="9533" y="20635"/>
                  </a:lnTo>
                  <a:lnTo>
                    <a:pt x="9510" y="20680"/>
                  </a:lnTo>
                  <a:lnTo>
                    <a:pt x="9499" y="20715"/>
                  </a:lnTo>
                  <a:lnTo>
                    <a:pt x="9499" y="20771"/>
                  </a:lnTo>
                  <a:lnTo>
                    <a:pt x="9499" y="20817"/>
                  </a:lnTo>
                  <a:lnTo>
                    <a:pt x="9510" y="20862"/>
                  </a:lnTo>
                  <a:lnTo>
                    <a:pt x="7554" y="21989"/>
                  </a:lnTo>
                  <a:lnTo>
                    <a:pt x="7520" y="21955"/>
                  </a:lnTo>
                  <a:lnTo>
                    <a:pt x="7474" y="21920"/>
                  </a:lnTo>
                  <a:lnTo>
                    <a:pt x="7429" y="21898"/>
                  </a:lnTo>
                  <a:lnTo>
                    <a:pt x="7315" y="21898"/>
                  </a:lnTo>
                  <a:lnTo>
                    <a:pt x="7269" y="21920"/>
                  </a:lnTo>
                  <a:lnTo>
                    <a:pt x="7224" y="21955"/>
                  </a:lnTo>
                  <a:lnTo>
                    <a:pt x="7190" y="21989"/>
                  </a:lnTo>
                  <a:lnTo>
                    <a:pt x="5222" y="20862"/>
                  </a:lnTo>
                  <a:lnTo>
                    <a:pt x="5245" y="20817"/>
                  </a:lnTo>
                  <a:lnTo>
                    <a:pt x="5245" y="20771"/>
                  </a:lnTo>
                  <a:lnTo>
                    <a:pt x="5245" y="20715"/>
                  </a:lnTo>
                  <a:lnTo>
                    <a:pt x="5222" y="20669"/>
                  </a:lnTo>
                  <a:lnTo>
                    <a:pt x="5199" y="20635"/>
                  </a:lnTo>
                  <a:lnTo>
                    <a:pt x="5176" y="20601"/>
                  </a:lnTo>
                  <a:lnTo>
                    <a:pt x="5142" y="20567"/>
                  </a:lnTo>
                  <a:lnTo>
                    <a:pt x="5097" y="20544"/>
                  </a:lnTo>
                  <a:lnTo>
                    <a:pt x="5051" y="20533"/>
                  </a:lnTo>
                  <a:lnTo>
                    <a:pt x="5006" y="20521"/>
                  </a:lnTo>
                  <a:lnTo>
                    <a:pt x="4960" y="20533"/>
                  </a:lnTo>
                  <a:lnTo>
                    <a:pt x="4915" y="20544"/>
                  </a:lnTo>
                  <a:lnTo>
                    <a:pt x="4869" y="20567"/>
                  </a:lnTo>
                  <a:lnTo>
                    <a:pt x="4835" y="20601"/>
                  </a:lnTo>
                  <a:lnTo>
                    <a:pt x="4801" y="20635"/>
                  </a:lnTo>
                  <a:lnTo>
                    <a:pt x="4778" y="20669"/>
                  </a:lnTo>
                  <a:lnTo>
                    <a:pt x="4767" y="20715"/>
                  </a:lnTo>
                  <a:lnTo>
                    <a:pt x="4767" y="20771"/>
                  </a:lnTo>
                  <a:lnTo>
                    <a:pt x="4767" y="20817"/>
                  </a:lnTo>
                  <a:lnTo>
                    <a:pt x="4778" y="20862"/>
                  </a:lnTo>
                  <a:lnTo>
                    <a:pt x="2833" y="21977"/>
                  </a:lnTo>
                  <a:lnTo>
                    <a:pt x="2799" y="21932"/>
                  </a:lnTo>
                  <a:lnTo>
                    <a:pt x="2753" y="21898"/>
                  </a:lnTo>
                  <a:lnTo>
                    <a:pt x="2696" y="21875"/>
                  </a:lnTo>
                  <a:lnTo>
                    <a:pt x="2583" y="21875"/>
                  </a:lnTo>
                  <a:lnTo>
                    <a:pt x="2537" y="21886"/>
                  </a:lnTo>
                  <a:lnTo>
                    <a:pt x="2492" y="21909"/>
                  </a:lnTo>
                  <a:lnTo>
                    <a:pt x="2458" y="21943"/>
                  </a:lnTo>
                  <a:lnTo>
                    <a:pt x="2435" y="21977"/>
                  </a:lnTo>
                  <a:lnTo>
                    <a:pt x="2412" y="22023"/>
                  </a:lnTo>
                  <a:lnTo>
                    <a:pt x="2389" y="22068"/>
                  </a:lnTo>
                  <a:lnTo>
                    <a:pt x="2389" y="22114"/>
                  </a:lnTo>
                  <a:lnTo>
                    <a:pt x="2389" y="22159"/>
                  </a:lnTo>
                  <a:lnTo>
                    <a:pt x="2412" y="22205"/>
                  </a:lnTo>
                  <a:lnTo>
                    <a:pt x="2423" y="22239"/>
                  </a:lnTo>
                  <a:lnTo>
                    <a:pt x="2458" y="22284"/>
                  </a:lnTo>
                  <a:lnTo>
                    <a:pt x="2492" y="22307"/>
                  </a:lnTo>
                  <a:lnTo>
                    <a:pt x="2526" y="22330"/>
                  </a:lnTo>
                  <a:lnTo>
                    <a:pt x="2571" y="22353"/>
                  </a:lnTo>
                  <a:lnTo>
                    <a:pt x="2617" y="22353"/>
                  </a:lnTo>
                  <a:lnTo>
                    <a:pt x="2617" y="24650"/>
                  </a:lnTo>
                  <a:lnTo>
                    <a:pt x="2571" y="24662"/>
                  </a:lnTo>
                  <a:lnTo>
                    <a:pt x="2537" y="24673"/>
                  </a:lnTo>
                  <a:lnTo>
                    <a:pt x="2503" y="24696"/>
                  </a:lnTo>
                  <a:lnTo>
                    <a:pt x="2469" y="24719"/>
                  </a:lnTo>
                  <a:lnTo>
                    <a:pt x="2446" y="24753"/>
                  </a:lnTo>
                  <a:lnTo>
                    <a:pt x="2423" y="24787"/>
                  </a:lnTo>
                  <a:lnTo>
                    <a:pt x="2412" y="24832"/>
                  </a:lnTo>
                  <a:lnTo>
                    <a:pt x="2412" y="24867"/>
                  </a:lnTo>
                  <a:lnTo>
                    <a:pt x="2412" y="24912"/>
                  </a:lnTo>
                  <a:lnTo>
                    <a:pt x="2423" y="24958"/>
                  </a:lnTo>
                  <a:lnTo>
                    <a:pt x="1639" y="25413"/>
                  </a:lnTo>
                  <a:lnTo>
                    <a:pt x="1730" y="25413"/>
                  </a:lnTo>
                  <a:lnTo>
                    <a:pt x="2446" y="24992"/>
                  </a:lnTo>
                  <a:lnTo>
                    <a:pt x="2480" y="25037"/>
                  </a:lnTo>
                  <a:lnTo>
                    <a:pt x="2526" y="25071"/>
                  </a:lnTo>
                  <a:lnTo>
                    <a:pt x="2583" y="25083"/>
                  </a:lnTo>
                  <a:lnTo>
                    <a:pt x="2628" y="25094"/>
                  </a:lnTo>
                  <a:lnTo>
                    <a:pt x="2685" y="25083"/>
                  </a:lnTo>
                  <a:lnTo>
                    <a:pt x="2742" y="25071"/>
                  </a:lnTo>
                  <a:lnTo>
                    <a:pt x="2787" y="25037"/>
                  </a:lnTo>
                  <a:lnTo>
                    <a:pt x="2822" y="24992"/>
                  </a:lnTo>
                  <a:lnTo>
                    <a:pt x="3538" y="25413"/>
                  </a:lnTo>
                  <a:lnTo>
                    <a:pt x="3629" y="25413"/>
                  </a:lnTo>
                  <a:lnTo>
                    <a:pt x="2844" y="24958"/>
                  </a:lnTo>
                  <a:lnTo>
                    <a:pt x="2856" y="24912"/>
                  </a:lnTo>
                  <a:lnTo>
                    <a:pt x="2856" y="24867"/>
                  </a:lnTo>
                  <a:lnTo>
                    <a:pt x="2856" y="24832"/>
                  </a:lnTo>
                  <a:lnTo>
                    <a:pt x="2844" y="24787"/>
                  </a:lnTo>
                  <a:lnTo>
                    <a:pt x="2822" y="24753"/>
                  </a:lnTo>
                  <a:lnTo>
                    <a:pt x="2799" y="24719"/>
                  </a:lnTo>
                  <a:lnTo>
                    <a:pt x="2765" y="24696"/>
                  </a:lnTo>
                  <a:lnTo>
                    <a:pt x="2731" y="24673"/>
                  </a:lnTo>
                  <a:lnTo>
                    <a:pt x="2696" y="24662"/>
                  </a:lnTo>
                  <a:lnTo>
                    <a:pt x="2662" y="24650"/>
                  </a:lnTo>
                  <a:lnTo>
                    <a:pt x="2662" y="22353"/>
                  </a:lnTo>
                  <a:lnTo>
                    <a:pt x="2696" y="22353"/>
                  </a:lnTo>
                  <a:lnTo>
                    <a:pt x="2742" y="22330"/>
                  </a:lnTo>
                  <a:lnTo>
                    <a:pt x="2776" y="22307"/>
                  </a:lnTo>
                  <a:lnTo>
                    <a:pt x="2810" y="22273"/>
                  </a:lnTo>
                  <a:lnTo>
                    <a:pt x="2844" y="22239"/>
                  </a:lnTo>
                  <a:lnTo>
                    <a:pt x="2856" y="22205"/>
                  </a:lnTo>
                  <a:lnTo>
                    <a:pt x="2878" y="22159"/>
                  </a:lnTo>
                  <a:lnTo>
                    <a:pt x="2878" y="22114"/>
                  </a:lnTo>
                  <a:lnTo>
                    <a:pt x="2878" y="22068"/>
                  </a:lnTo>
                  <a:lnTo>
                    <a:pt x="2856" y="22023"/>
                  </a:lnTo>
                  <a:lnTo>
                    <a:pt x="4801" y="20897"/>
                  </a:lnTo>
                  <a:lnTo>
                    <a:pt x="4835" y="20942"/>
                  </a:lnTo>
                  <a:lnTo>
                    <a:pt x="4892" y="20976"/>
                  </a:lnTo>
                  <a:lnTo>
                    <a:pt x="4937" y="20999"/>
                  </a:lnTo>
                  <a:lnTo>
                    <a:pt x="5006" y="21010"/>
                  </a:lnTo>
                  <a:lnTo>
                    <a:pt x="5063" y="20999"/>
                  </a:lnTo>
                  <a:lnTo>
                    <a:pt x="5119" y="20976"/>
                  </a:lnTo>
                  <a:lnTo>
                    <a:pt x="5165" y="20942"/>
                  </a:lnTo>
                  <a:lnTo>
                    <a:pt x="5210" y="20897"/>
                  </a:lnTo>
                  <a:lnTo>
                    <a:pt x="7167" y="22034"/>
                  </a:lnTo>
                  <a:lnTo>
                    <a:pt x="7156" y="22068"/>
                  </a:lnTo>
                  <a:lnTo>
                    <a:pt x="7156" y="22114"/>
                  </a:lnTo>
                  <a:lnTo>
                    <a:pt x="7156" y="22159"/>
                  </a:lnTo>
                  <a:lnTo>
                    <a:pt x="7167" y="22193"/>
                  </a:lnTo>
                  <a:lnTo>
                    <a:pt x="7190" y="22228"/>
                  </a:lnTo>
                  <a:lnTo>
                    <a:pt x="7212" y="22262"/>
                  </a:lnTo>
                  <a:lnTo>
                    <a:pt x="7235" y="22284"/>
                  </a:lnTo>
                  <a:lnTo>
                    <a:pt x="7269" y="22307"/>
                  </a:lnTo>
                  <a:lnTo>
                    <a:pt x="7315" y="22330"/>
                  </a:lnTo>
                  <a:lnTo>
                    <a:pt x="7349" y="22330"/>
                  </a:lnTo>
                  <a:lnTo>
                    <a:pt x="7349" y="24650"/>
                  </a:lnTo>
                  <a:lnTo>
                    <a:pt x="7315" y="24662"/>
                  </a:lnTo>
                  <a:lnTo>
                    <a:pt x="7269" y="24673"/>
                  </a:lnTo>
                  <a:lnTo>
                    <a:pt x="7235" y="24696"/>
                  </a:lnTo>
                  <a:lnTo>
                    <a:pt x="7212" y="24719"/>
                  </a:lnTo>
                  <a:lnTo>
                    <a:pt x="7190" y="24753"/>
                  </a:lnTo>
                  <a:lnTo>
                    <a:pt x="7167" y="24787"/>
                  </a:lnTo>
                  <a:lnTo>
                    <a:pt x="7156" y="24832"/>
                  </a:lnTo>
                  <a:lnTo>
                    <a:pt x="7156" y="24867"/>
                  </a:lnTo>
                  <a:lnTo>
                    <a:pt x="7156" y="24912"/>
                  </a:lnTo>
                  <a:lnTo>
                    <a:pt x="7167" y="24958"/>
                  </a:lnTo>
                  <a:lnTo>
                    <a:pt x="6382" y="25413"/>
                  </a:lnTo>
                  <a:lnTo>
                    <a:pt x="6473" y="25413"/>
                  </a:lnTo>
                  <a:lnTo>
                    <a:pt x="7190" y="24992"/>
                  </a:lnTo>
                  <a:lnTo>
                    <a:pt x="7224" y="25037"/>
                  </a:lnTo>
                  <a:lnTo>
                    <a:pt x="7269" y="25071"/>
                  </a:lnTo>
                  <a:lnTo>
                    <a:pt x="7315" y="25083"/>
                  </a:lnTo>
                  <a:lnTo>
                    <a:pt x="7372" y="25094"/>
                  </a:lnTo>
                  <a:lnTo>
                    <a:pt x="7429" y="25083"/>
                  </a:lnTo>
                  <a:lnTo>
                    <a:pt x="7474" y="25060"/>
                  </a:lnTo>
                  <a:lnTo>
                    <a:pt x="7520" y="25037"/>
                  </a:lnTo>
                  <a:lnTo>
                    <a:pt x="7554" y="24992"/>
                  </a:lnTo>
                  <a:lnTo>
                    <a:pt x="8282" y="25413"/>
                  </a:lnTo>
                  <a:lnTo>
                    <a:pt x="8373" y="25413"/>
                  </a:lnTo>
                  <a:lnTo>
                    <a:pt x="7576" y="24958"/>
                  </a:lnTo>
                  <a:lnTo>
                    <a:pt x="7588" y="24912"/>
                  </a:lnTo>
                  <a:lnTo>
                    <a:pt x="7599" y="24867"/>
                  </a:lnTo>
                  <a:lnTo>
                    <a:pt x="7588" y="24832"/>
                  </a:lnTo>
                  <a:lnTo>
                    <a:pt x="7576" y="24787"/>
                  </a:lnTo>
                  <a:lnTo>
                    <a:pt x="7565" y="24753"/>
                  </a:lnTo>
                  <a:lnTo>
                    <a:pt x="7542" y="24730"/>
                  </a:lnTo>
                  <a:lnTo>
                    <a:pt x="7508" y="24696"/>
                  </a:lnTo>
                  <a:lnTo>
                    <a:pt x="7474" y="24673"/>
                  </a:lnTo>
                  <a:lnTo>
                    <a:pt x="7440" y="24662"/>
                  </a:lnTo>
                  <a:lnTo>
                    <a:pt x="7394" y="24650"/>
                  </a:lnTo>
                  <a:lnTo>
                    <a:pt x="7394" y="22330"/>
                  </a:lnTo>
                  <a:lnTo>
                    <a:pt x="7440" y="22319"/>
                  </a:lnTo>
                  <a:lnTo>
                    <a:pt x="7474" y="22307"/>
                  </a:lnTo>
                  <a:lnTo>
                    <a:pt x="7508" y="22284"/>
                  </a:lnTo>
                  <a:lnTo>
                    <a:pt x="7542" y="22262"/>
                  </a:lnTo>
                  <a:lnTo>
                    <a:pt x="7565" y="22228"/>
                  </a:lnTo>
                  <a:lnTo>
                    <a:pt x="7576" y="22193"/>
                  </a:lnTo>
                  <a:lnTo>
                    <a:pt x="7588" y="22159"/>
                  </a:lnTo>
                  <a:lnTo>
                    <a:pt x="7599" y="22114"/>
                  </a:lnTo>
                  <a:lnTo>
                    <a:pt x="7588" y="22068"/>
                  </a:lnTo>
                  <a:lnTo>
                    <a:pt x="7576" y="22034"/>
                  </a:lnTo>
                  <a:lnTo>
                    <a:pt x="9533" y="20908"/>
                  </a:lnTo>
                  <a:lnTo>
                    <a:pt x="9579" y="20953"/>
                  </a:lnTo>
                  <a:lnTo>
                    <a:pt x="9624" y="20988"/>
                  </a:lnTo>
                  <a:lnTo>
                    <a:pt x="9681" y="21010"/>
                  </a:lnTo>
                  <a:lnTo>
                    <a:pt x="9749" y="21022"/>
                  </a:lnTo>
                  <a:lnTo>
                    <a:pt x="9806" y="21010"/>
                  </a:lnTo>
                  <a:lnTo>
                    <a:pt x="9863" y="20988"/>
                  </a:lnTo>
                  <a:lnTo>
                    <a:pt x="9920" y="20953"/>
                  </a:lnTo>
                  <a:lnTo>
                    <a:pt x="9954" y="20908"/>
                  </a:lnTo>
                  <a:lnTo>
                    <a:pt x="11956" y="22057"/>
                  </a:lnTo>
                  <a:lnTo>
                    <a:pt x="11945" y="22114"/>
                  </a:lnTo>
                  <a:lnTo>
                    <a:pt x="11956" y="22171"/>
                  </a:lnTo>
                  <a:lnTo>
                    <a:pt x="11990" y="22228"/>
                  </a:lnTo>
                  <a:lnTo>
                    <a:pt x="12036" y="22262"/>
                  </a:lnTo>
                  <a:lnTo>
                    <a:pt x="12093" y="22284"/>
                  </a:lnTo>
                  <a:lnTo>
                    <a:pt x="12093" y="24650"/>
                  </a:lnTo>
                  <a:lnTo>
                    <a:pt x="12047" y="24662"/>
                  </a:lnTo>
                  <a:lnTo>
                    <a:pt x="12013" y="24673"/>
                  </a:lnTo>
                  <a:lnTo>
                    <a:pt x="11979" y="24696"/>
                  </a:lnTo>
                  <a:lnTo>
                    <a:pt x="11956" y="24719"/>
                  </a:lnTo>
                  <a:lnTo>
                    <a:pt x="11922" y="24753"/>
                  </a:lnTo>
                  <a:lnTo>
                    <a:pt x="11911" y="24787"/>
                  </a:lnTo>
                  <a:lnTo>
                    <a:pt x="11899" y="24832"/>
                  </a:lnTo>
                  <a:lnTo>
                    <a:pt x="11888" y="24867"/>
                  </a:lnTo>
                  <a:lnTo>
                    <a:pt x="11899" y="24912"/>
                  </a:lnTo>
                  <a:lnTo>
                    <a:pt x="11911" y="24958"/>
                  </a:lnTo>
                  <a:lnTo>
                    <a:pt x="11114" y="25413"/>
                  </a:lnTo>
                  <a:lnTo>
                    <a:pt x="11205" y="25413"/>
                  </a:lnTo>
                  <a:lnTo>
                    <a:pt x="11933" y="24992"/>
                  </a:lnTo>
                  <a:lnTo>
                    <a:pt x="11967" y="25037"/>
                  </a:lnTo>
                  <a:lnTo>
                    <a:pt x="12013" y="25071"/>
                  </a:lnTo>
                  <a:lnTo>
                    <a:pt x="12058" y="25083"/>
                  </a:lnTo>
                  <a:lnTo>
                    <a:pt x="12115" y="25094"/>
                  </a:lnTo>
                  <a:lnTo>
                    <a:pt x="12172" y="25083"/>
                  </a:lnTo>
                  <a:lnTo>
                    <a:pt x="12218" y="25071"/>
                  </a:lnTo>
                  <a:lnTo>
                    <a:pt x="12263" y="25037"/>
                  </a:lnTo>
                  <a:lnTo>
                    <a:pt x="12297" y="24992"/>
                  </a:lnTo>
                  <a:lnTo>
                    <a:pt x="13025" y="25413"/>
                  </a:lnTo>
                  <a:lnTo>
                    <a:pt x="13116" y="25413"/>
                  </a:lnTo>
                  <a:lnTo>
                    <a:pt x="12320" y="24958"/>
                  </a:lnTo>
                  <a:lnTo>
                    <a:pt x="12331" y="24912"/>
                  </a:lnTo>
                  <a:lnTo>
                    <a:pt x="12331" y="24867"/>
                  </a:lnTo>
                  <a:lnTo>
                    <a:pt x="12331" y="24832"/>
                  </a:lnTo>
                  <a:lnTo>
                    <a:pt x="12320" y="24787"/>
                  </a:lnTo>
                  <a:lnTo>
                    <a:pt x="12297" y="24753"/>
                  </a:lnTo>
                  <a:lnTo>
                    <a:pt x="12275" y="24730"/>
                  </a:lnTo>
                  <a:lnTo>
                    <a:pt x="12252" y="24696"/>
                  </a:lnTo>
                  <a:lnTo>
                    <a:pt x="12218" y="24673"/>
                  </a:lnTo>
                  <a:lnTo>
                    <a:pt x="12184" y="24662"/>
                  </a:lnTo>
                  <a:lnTo>
                    <a:pt x="12138" y="24650"/>
                  </a:lnTo>
                  <a:lnTo>
                    <a:pt x="12138" y="22284"/>
                  </a:lnTo>
                  <a:lnTo>
                    <a:pt x="12195" y="22262"/>
                  </a:lnTo>
                  <a:lnTo>
                    <a:pt x="12240" y="22228"/>
                  </a:lnTo>
                  <a:lnTo>
                    <a:pt x="12275" y="22171"/>
                  </a:lnTo>
                  <a:lnTo>
                    <a:pt x="12286" y="22114"/>
                  </a:lnTo>
                  <a:lnTo>
                    <a:pt x="12275" y="22057"/>
                  </a:lnTo>
                  <a:lnTo>
                    <a:pt x="14299" y="20885"/>
                  </a:lnTo>
                  <a:lnTo>
                    <a:pt x="14333" y="20931"/>
                  </a:lnTo>
                  <a:lnTo>
                    <a:pt x="14379" y="20965"/>
                  </a:lnTo>
                  <a:lnTo>
                    <a:pt x="14424" y="20976"/>
                  </a:lnTo>
                  <a:lnTo>
                    <a:pt x="14481" y="20988"/>
                  </a:lnTo>
                  <a:lnTo>
                    <a:pt x="14538" y="20976"/>
                  </a:lnTo>
                  <a:lnTo>
                    <a:pt x="14584" y="20953"/>
                  </a:lnTo>
                  <a:lnTo>
                    <a:pt x="14629" y="20931"/>
                  </a:lnTo>
                  <a:lnTo>
                    <a:pt x="14663" y="20885"/>
                  </a:lnTo>
                  <a:lnTo>
                    <a:pt x="16643" y="22034"/>
                  </a:lnTo>
                  <a:lnTo>
                    <a:pt x="16631" y="22068"/>
                  </a:lnTo>
                  <a:lnTo>
                    <a:pt x="16631" y="22114"/>
                  </a:lnTo>
                  <a:lnTo>
                    <a:pt x="16631" y="22159"/>
                  </a:lnTo>
                  <a:lnTo>
                    <a:pt x="16643" y="22205"/>
                  </a:lnTo>
                  <a:lnTo>
                    <a:pt x="16665" y="22239"/>
                  </a:lnTo>
                  <a:lnTo>
                    <a:pt x="16688" y="22273"/>
                  </a:lnTo>
                  <a:lnTo>
                    <a:pt x="16722" y="22307"/>
                  </a:lnTo>
                  <a:lnTo>
                    <a:pt x="16768" y="22319"/>
                  </a:lnTo>
                  <a:lnTo>
                    <a:pt x="16813" y="22341"/>
                  </a:lnTo>
                  <a:lnTo>
                    <a:pt x="16904" y="22341"/>
                  </a:lnTo>
                  <a:lnTo>
                    <a:pt x="16938" y="22319"/>
                  </a:lnTo>
                  <a:lnTo>
                    <a:pt x="16984" y="22307"/>
                  </a:lnTo>
                  <a:lnTo>
                    <a:pt x="17018" y="22273"/>
                  </a:lnTo>
                  <a:lnTo>
                    <a:pt x="17041" y="22239"/>
                  </a:lnTo>
                  <a:lnTo>
                    <a:pt x="17064" y="22205"/>
                  </a:lnTo>
                  <a:lnTo>
                    <a:pt x="17075" y="22159"/>
                  </a:lnTo>
                  <a:lnTo>
                    <a:pt x="17075" y="22114"/>
                  </a:lnTo>
                  <a:lnTo>
                    <a:pt x="17075" y="22068"/>
                  </a:lnTo>
                  <a:lnTo>
                    <a:pt x="17064" y="22034"/>
                  </a:lnTo>
                  <a:lnTo>
                    <a:pt x="19077" y="20874"/>
                  </a:lnTo>
                  <a:lnTo>
                    <a:pt x="19111" y="20897"/>
                  </a:lnTo>
                  <a:lnTo>
                    <a:pt x="19145" y="20919"/>
                  </a:lnTo>
                  <a:lnTo>
                    <a:pt x="19179" y="20942"/>
                  </a:lnTo>
                  <a:lnTo>
                    <a:pt x="19259" y="20942"/>
                  </a:lnTo>
                  <a:lnTo>
                    <a:pt x="19293" y="20931"/>
                  </a:lnTo>
                  <a:lnTo>
                    <a:pt x="19350" y="20897"/>
                  </a:lnTo>
                  <a:lnTo>
                    <a:pt x="19384" y="20840"/>
                  </a:lnTo>
                  <a:lnTo>
                    <a:pt x="19396" y="20806"/>
                  </a:lnTo>
                  <a:lnTo>
                    <a:pt x="19396" y="20771"/>
                  </a:lnTo>
                  <a:lnTo>
                    <a:pt x="19384" y="20703"/>
                  </a:lnTo>
                  <a:lnTo>
                    <a:pt x="19361" y="20646"/>
                  </a:lnTo>
                  <a:lnTo>
                    <a:pt x="19305" y="20612"/>
                  </a:lnTo>
                  <a:lnTo>
                    <a:pt x="19248" y="20589"/>
                  </a:lnTo>
                  <a:lnTo>
                    <a:pt x="19248" y="18223"/>
                  </a:lnTo>
                  <a:lnTo>
                    <a:pt x="19293" y="18223"/>
                  </a:lnTo>
                  <a:lnTo>
                    <a:pt x="19327" y="18201"/>
                  </a:lnTo>
                  <a:lnTo>
                    <a:pt x="19361" y="18178"/>
                  </a:lnTo>
                  <a:lnTo>
                    <a:pt x="19384" y="18155"/>
                  </a:lnTo>
                  <a:lnTo>
                    <a:pt x="19407" y="18121"/>
                  </a:lnTo>
                  <a:lnTo>
                    <a:pt x="19430" y="18087"/>
                  </a:lnTo>
                  <a:lnTo>
                    <a:pt x="19441" y="18053"/>
                  </a:lnTo>
                  <a:lnTo>
                    <a:pt x="19441" y="18007"/>
                  </a:lnTo>
                  <a:lnTo>
                    <a:pt x="19441" y="17973"/>
                  </a:lnTo>
                  <a:lnTo>
                    <a:pt x="19430" y="17928"/>
                  </a:lnTo>
                  <a:lnTo>
                    <a:pt x="21420" y="16779"/>
                  </a:lnTo>
                  <a:lnTo>
                    <a:pt x="21454" y="16813"/>
                  </a:lnTo>
                  <a:lnTo>
                    <a:pt x="21500" y="16847"/>
                  </a:lnTo>
                  <a:lnTo>
                    <a:pt x="21545" y="16858"/>
                  </a:lnTo>
                  <a:lnTo>
                    <a:pt x="21591" y="16870"/>
                  </a:lnTo>
                  <a:lnTo>
                    <a:pt x="21648" y="16858"/>
                  </a:lnTo>
                  <a:lnTo>
                    <a:pt x="21693" y="16836"/>
                  </a:lnTo>
                  <a:lnTo>
                    <a:pt x="21727" y="16813"/>
                  </a:lnTo>
                  <a:lnTo>
                    <a:pt x="21762" y="16779"/>
                  </a:lnTo>
                  <a:lnTo>
                    <a:pt x="23741" y="17916"/>
                  </a:lnTo>
                  <a:lnTo>
                    <a:pt x="23718" y="17962"/>
                  </a:lnTo>
                  <a:lnTo>
                    <a:pt x="23718" y="18007"/>
                  </a:lnTo>
                  <a:lnTo>
                    <a:pt x="23718" y="18053"/>
                  </a:lnTo>
                  <a:lnTo>
                    <a:pt x="23730" y="18098"/>
                  </a:lnTo>
                  <a:lnTo>
                    <a:pt x="23752" y="18144"/>
                  </a:lnTo>
                  <a:lnTo>
                    <a:pt x="23786" y="18178"/>
                  </a:lnTo>
                  <a:lnTo>
                    <a:pt x="23821" y="18212"/>
                  </a:lnTo>
                  <a:lnTo>
                    <a:pt x="23855" y="18235"/>
                  </a:lnTo>
                  <a:lnTo>
                    <a:pt x="23900" y="18246"/>
                  </a:lnTo>
                  <a:lnTo>
                    <a:pt x="23946" y="18258"/>
                  </a:lnTo>
                  <a:lnTo>
                    <a:pt x="23946" y="20510"/>
                  </a:lnTo>
                  <a:lnTo>
                    <a:pt x="23900" y="20510"/>
                  </a:lnTo>
                  <a:lnTo>
                    <a:pt x="23855" y="20533"/>
                  </a:lnTo>
                  <a:lnTo>
                    <a:pt x="23809" y="20555"/>
                  </a:lnTo>
                  <a:lnTo>
                    <a:pt x="23775" y="20589"/>
                  </a:lnTo>
                  <a:lnTo>
                    <a:pt x="23741" y="20624"/>
                  </a:lnTo>
                  <a:lnTo>
                    <a:pt x="23718" y="20669"/>
                  </a:lnTo>
                  <a:lnTo>
                    <a:pt x="23707" y="20715"/>
                  </a:lnTo>
                  <a:lnTo>
                    <a:pt x="23695" y="20771"/>
                  </a:lnTo>
                  <a:lnTo>
                    <a:pt x="23707" y="20817"/>
                  </a:lnTo>
                  <a:lnTo>
                    <a:pt x="23718" y="20874"/>
                  </a:lnTo>
                  <a:lnTo>
                    <a:pt x="23741" y="20919"/>
                  </a:lnTo>
                  <a:lnTo>
                    <a:pt x="23775" y="20953"/>
                  </a:lnTo>
                  <a:lnTo>
                    <a:pt x="23821" y="20988"/>
                  </a:lnTo>
                  <a:lnTo>
                    <a:pt x="23866" y="21010"/>
                  </a:lnTo>
                  <a:lnTo>
                    <a:pt x="23912" y="21022"/>
                  </a:lnTo>
                  <a:lnTo>
                    <a:pt x="23968" y="21033"/>
                  </a:lnTo>
                  <a:lnTo>
                    <a:pt x="24037" y="21022"/>
                  </a:lnTo>
                  <a:lnTo>
                    <a:pt x="24094" y="20999"/>
                  </a:lnTo>
                  <a:lnTo>
                    <a:pt x="24150" y="20965"/>
                  </a:lnTo>
                  <a:lnTo>
                    <a:pt x="24185" y="20908"/>
                  </a:lnTo>
                  <a:lnTo>
                    <a:pt x="26096" y="22011"/>
                  </a:lnTo>
                  <a:lnTo>
                    <a:pt x="26084" y="22068"/>
                  </a:lnTo>
                  <a:lnTo>
                    <a:pt x="26084" y="22114"/>
                  </a:lnTo>
                  <a:lnTo>
                    <a:pt x="26084" y="22159"/>
                  </a:lnTo>
                  <a:lnTo>
                    <a:pt x="26096" y="22205"/>
                  </a:lnTo>
                  <a:lnTo>
                    <a:pt x="26118" y="22250"/>
                  </a:lnTo>
                  <a:lnTo>
                    <a:pt x="26153" y="22284"/>
                  </a:lnTo>
                  <a:lnTo>
                    <a:pt x="26187" y="22319"/>
                  </a:lnTo>
                  <a:lnTo>
                    <a:pt x="26221" y="22341"/>
                  </a:lnTo>
                  <a:lnTo>
                    <a:pt x="26266" y="22364"/>
                  </a:lnTo>
                  <a:lnTo>
                    <a:pt x="26312" y="22364"/>
                  </a:lnTo>
                  <a:lnTo>
                    <a:pt x="26312" y="24662"/>
                  </a:lnTo>
                  <a:lnTo>
                    <a:pt x="26278" y="24662"/>
                  </a:lnTo>
                  <a:lnTo>
                    <a:pt x="26244" y="24685"/>
                  </a:lnTo>
                  <a:lnTo>
                    <a:pt x="26209" y="24696"/>
                  </a:lnTo>
                  <a:lnTo>
                    <a:pt x="26175" y="24730"/>
                  </a:lnTo>
                  <a:lnTo>
                    <a:pt x="26153" y="24753"/>
                  </a:lnTo>
                  <a:lnTo>
                    <a:pt x="26130" y="24787"/>
                  </a:lnTo>
                  <a:lnTo>
                    <a:pt x="26118" y="24832"/>
                  </a:lnTo>
                  <a:lnTo>
                    <a:pt x="26118" y="24867"/>
                  </a:lnTo>
                  <a:lnTo>
                    <a:pt x="26118" y="24912"/>
                  </a:lnTo>
                  <a:lnTo>
                    <a:pt x="26141" y="24958"/>
                  </a:lnTo>
                  <a:lnTo>
                    <a:pt x="25345" y="25413"/>
                  </a:lnTo>
                  <a:lnTo>
                    <a:pt x="25436" y="25413"/>
                  </a:lnTo>
                  <a:lnTo>
                    <a:pt x="26153" y="24992"/>
                  </a:lnTo>
                  <a:lnTo>
                    <a:pt x="26187" y="25037"/>
                  </a:lnTo>
                  <a:lnTo>
                    <a:pt x="26232" y="25060"/>
                  </a:lnTo>
                  <a:lnTo>
                    <a:pt x="26278" y="25083"/>
                  </a:lnTo>
                  <a:lnTo>
                    <a:pt x="26391" y="25083"/>
                  </a:lnTo>
                  <a:lnTo>
                    <a:pt x="26437" y="25060"/>
                  </a:lnTo>
                  <a:lnTo>
                    <a:pt x="26482" y="25026"/>
                  </a:lnTo>
                  <a:lnTo>
                    <a:pt x="26517" y="24992"/>
                  </a:lnTo>
                  <a:lnTo>
                    <a:pt x="27245" y="25413"/>
                  </a:lnTo>
                  <a:lnTo>
                    <a:pt x="27336" y="25413"/>
                  </a:lnTo>
                  <a:lnTo>
                    <a:pt x="26528" y="24946"/>
                  </a:lnTo>
                  <a:lnTo>
                    <a:pt x="26539" y="24912"/>
                  </a:lnTo>
                  <a:lnTo>
                    <a:pt x="26551" y="24867"/>
                  </a:lnTo>
                  <a:lnTo>
                    <a:pt x="26539" y="24832"/>
                  </a:lnTo>
                  <a:lnTo>
                    <a:pt x="26539" y="24798"/>
                  </a:lnTo>
                  <a:lnTo>
                    <a:pt x="26517" y="24764"/>
                  </a:lnTo>
                  <a:lnTo>
                    <a:pt x="26494" y="24730"/>
                  </a:lnTo>
                  <a:lnTo>
                    <a:pt x="26437" y="24685"/>
                  </a:lnTo>
                  <a:lnTo>
                    <a:pt x="26403" y="24673"/>
                  </a:lnTo>
                  <a:lnTo>
                    <a:pt x="26357" y="24662"/>
                  </a:lnTo>
                  <a:lnTo>
                    <a:pt x="26357" y="22364"/>
                  </a:lnTo>
                  <a:lnTo>
                    <a:pt x="26403" y="22353"/>
                  </a:lnTo>
                  <a:lnTo>
                    <a:pt x="26448" y="22341"/>
                  </a:lnTo>
                  <a:lnTo>
                    <a:pt x="26494" y="22319"/>
                  </a:lnTo>
                  <a:lnTo>
                    <a:pt x="26517" y="22284"/>
                  </a:lnTo>
                  <a:lnTo>
                    <a:pt x="26551" y="22250"/>
                  </a:lnTo>
                  <a:lnTo>
                    <a:pt x="26573" y="22205"/>
                  </a:lnTo>
                  <a:lnTo>
                    <a:pt x="26585" y="22159"/>
                  </a:lnTo>
                  <a:lnTo>
                    <a:pt x="26585" y="22114"/>
                  </a:lnTo>
                  <a:lnTo>
                    <a:pt x="26585" y="22068"/>
                  </a:lnTo>
                  <a:lnTo>
                    <a:pt x="26573" y="22023"/>
                  </a:lnTo>
                  <a:lnTo>
                    <a:pt x="28507" y="20897"/>
                  </a:lnTo>
                  <a:lnTo>
                    <a:pt x="28541" y="20942"/>
                  </a:lnTo>
                  <a:lnTo>
                    <a:pt x="28587" y="20976"/>
                  </a:lnTo>
                  <a:lnTo>
                    <a:pt x="28644" y="20999"/>
                  </a:lnTo>
                  <a:lnTo>
                    <a:pt x="28701" y="21010"/>
                  </a:lnTo>
                  <a:lnTo>
                    <a:pt x="28769" y="20999"/>
                  </a:lnTo>
                  <a:lnTo>
                    <a:pt x="28814" y="20976"/>
                  </a:lnTo>
                  <a:lnTo>
                    <a:pt x="28871" y="20942"/>
                  </a:lnTo>
                  <a:lnTo>
                    <a:pt x="28905" y="20897"/>
                  </a:lnTo>
                  <a:lnTo>
                    <a:pt x="30828" y="22011"/>
                  </a:lnTo>
                  <a:lnTo>
                    <a:pt x="30816" y="22057"/>
                  </a:lnTo>
                  <a:lnTo>
                    <a:pt x="30805" y="22114"/>
                  </a:lnTo>
                  <a:lnTo>
                    <a:pt x="30816" y="22159"/>
                  </a:lnTo>
                  <a:lnTo>
                    <a:pt x="30828" y="22193"/>
                  </a:lnTo>
                  <a:lnTo>
                    <a:pt x="30862" y="22273"/>
                  </a:lnTo>
                  <a:lnTo>
                    <a:pt x="30862" y="21955"/>
                  </a:lnTo>
                  <a:lnTo>
                    <a:pt x="30851" y="21966"/>
                  </a:lnTo>
                  <a:lnTo>
                    <a:pt x="28928" y="20851"/>
                  </a:lnTo>
                  <a:lnTo>
                    <a:pt x="28939" y="20817"/>
                  </a:lnTo>
                  <a:lnTo>
                    <a:pt x="28939" y="20771"/>
                  </a:lnTo>
                  <a:lnTo>
                    <a:pt x="28939" y="20726"/>
                  </a:lnTo>
                  <a:lnTo>
                    <a:pt x="28928" y="20680"/>
                  </a:lnTo>
                  <a:lnTo>
                    <a:pt x="28905" y="20646"/>
                  </a:lnTo>
                  <a:lnTo>
                    <a:pt x="28883" y="20612"/>
                  </a:lnTo>
                  <a:lnTo>
                    <a:pt x="28848" y="20578"/>
                  </a:lnTo>
                  <a:lnTo>
                    <a:pt x="28814" y="20555"/>
                  </a:lnTo>
                  <a:lnTo>
                    <a:pt x="28780" y="20544"/>
                  </a:lnTo>
                  <a:lnTo>
                    <a:pt x="28735" y="20533"/>
                  </a:lnTo>
                  <a:lnTo>
                    <a:pt x="28735" y="18178"/>
                  </a:lnTo>
                  <a:lnTo>
                    <a:pt x="28792" y="18155"/>
                  </a:lnTo>
                  <a:lnTo>
                    <a:pt x="28837" y="18121"/>
                  </a:lnTo>
                  <a:lnTo>
                    <a:pt x="28860" y="18076"/>
                  </a:lnTo>
                  <a:lnTo>
                    <a:pt x="28871" y="18007"/>
                  </a:lnTo>
                  <a:lnTo>
                    <a:pt x="28860" y="17962"/>
                  </a:lnTo>
                  <a:lnTo>
                    <a:pt x="30862" y="16801"/>
                  </a:lnTo>
                  <a:lnTo>
                    <a:pt x="30862" y="16745"/>
                  </a:lnTo>
                  <a:lnTo>
                    <a:pt x="28848" y="17916"/>
                  </a:lnTo>
                  <a:lnTo>
                    <a:pt x="28814" y="17882"/>
                  </a:lnTo>
                  <a:lnTo>
                    <a:pt x="28780" y="17859"/>
                  </a:lnTo>
                  <a:lnTo>
                    <a:pt x="28746" y="17848"/>
                  </a:lnTo>
                  <a:lnTo>
                    <a:pt x="28701" y="17837"/>
                  </a:lnTo>
                  <a:lnTo>
                    <a:pt x="28666" y="17848"/>
                  </a:lnTo>
                  <a:lnTo>
                    <a:pt x="28621" y="17859"/>
                  </a:lnTo>
                  <a:lnTo>
                    <a:pt x="28598" y="17882"/>
                  </a:lnTo>
                  <a:lnTo>
                    <a:pt x="28564" y="17916"/>
                  </a:lnTo>
                  <a:lnTo>
                    <a:pt x="26562" y="16756"/>
                  </a:lnTo>
                  <a:lnTo>
                    <a:pt x="26573" y="16710"/>
                  </a:lnTo>
                  <a:lnTo>
                    <a:pt x="26585" y="16665"/>
                  </a:lnTo>
                  <a:lnTo>
                    <a:pt x="26573" y="16619"/>
                  </a:lnTo>
                  <a:lnTo>
                    <a:pt x="26562" y="16574"/>
                  </a:lnTo>
                  <a:lnTo>
                    <a:pt x="26539" y="16528"/>
                  </a:lnTo>
                  <a:lnTo>
                    <a:pt x="26517" y="16494"/>
                  </a:lnTo>
                  <a:lnTo>
                    <a:pt x="26482" y="16460"/>
                  </a:lnTo>
                  <a:lnTo>
                    <a:pt x="26448" y="16437"/>
                  </a:lnTo>
                  <a:lnTo>
                    <a:pt x="26403" y="16426"/>
                  </a:lnTo>
                  <a:lnTo>
                    <a:pt x="26357" y="16415"/>
                  </a:lnTo>
                  <a:lnTo>
                    <a:pt x="26357" y="14083"/>
                  </a:lnTo>
                  <a:lnTo>
                    <a:pt x="26426" y="14060"/>
                  </a:lnTo>
                  <a:lnTo>
                    <a:pt x="26471" y="14015"/>
                  </a:lnTo>
                  <a:lnTo>
                    <a:pt x="26494" y="13969"/>
                  </a:lnTo>
                  <a:lnTo>
                    <a:pt x="26505" y="13901"/>
                  </a:lnTo>
                  <a:lnTo>
                    <a:pt x="26494" y="13844"/>
                  </a:lnTo>
                  <a:lnTo>
                    <a:pt x="28519" y="12684"/>
                  </a:lnTo>
                  <a:lnTo>
                    <a:pt x="28553" y="12718"/>
                  </a:lnTo>
                  <a:lnTo>
                    <a:pt x="28598" y="12752"/>
                  </a:lnTo>
                  <a:lnTo>
                    <a:pt x="28644" y="12763"/>
                  </a:lnTo>
                  <a:lnTo>
                    <a:pt x="28701" y="12775"/>
                  </a:lnTo>
                  <a:lnTo>
                    <a:pt x="28757" y="12763"/>
                  </a:lnTo>
                  <a:lnTo>
                    <a:pt x="28814" y="12752"/>
                  </a:lnTo>
                  <a:lnTo>
                    <a:pt x="28848" y="12718"/>
                  </a:lnTo>
                  <a:lnTo>
                    <a:pt x="28883" y="12672"/>
                  </a:lnTo>
                  <a:lnTo>
                    <a:pt x="30851" y="13810"/>
                  </a:lnTo>
                  <a:lnTo>
                    <a:pt x="30839" y="13855"/>
                  </a:lnTo>
                  <a:lnTo>
                    <a:pt x="30828" y="13901"/>
                  </a:lnTo>
                  <a:lnTo>
                    <a:pt x="30839" y="13969"/>
                  </a:lnTo>
                  <a:lnTo>
                    <a:pt x="30862" y="14026"/>
                  </a:lnTo>
                  <a:lnTo>
                    <a:pt x="30862" y="13764"/>
                  </a:lnTo>
                  <a:lnTo>
                    <a:pt x="28905" y="12638"/>
                  </a:lnTo>
                  <a:lnTo>
                    <a:pt x="28917" y="12593"/>
                  </a:lnTo>
                  <a:lnTo>
                    <a:pt x="28917" y="12558"/>
                  </a:lnTo>
                  <a:lnTo>
                    <a:pt x="28917" y="12513"/>
                  </a:lnTo>
                  <a:lnTo>
                    <a:pt x="28905" y="12479"/>
                  </a:lnTo>
                  <a:lnTo>
                    <a:pt x="28894" y="12445"/>
                  </a:lnTo>
                  <a:lnTo>
                    <a:pt x="28871" y="12411"/>
                  </a:lnTo>
                  <a:lnTo>
                    <a:pt x="28803" y="12365"/>
                  </a:lnTo>
                  <a:lnTo>
                    <a:pt x="28769" y="12354"/>
                  </a:lnTo>
                  <a:lnTo>
                    <a:pt x="28735" y="12342"/>
                  </a:lnTo>
                  <a:lnTo>
                    <a:pt x="28735" y="9999"/>
                  </a:lnTo>
                  <a:lnTo>
                    <a:pt x="28803" y="9976"/>
                  </a:lnTo>
                  <a:lnTo>
                    <a:pt x="28848" y="9931"/>
                  </a:lnTo>
                  <a:lnTo>
                    <a:pt x="28894" y="9874"/>
                  </a:lnTo>
                  <a:lnTo>
                    <a:pt x="28905" y="9806"/>
                  </a:lnTo>
                  <a:lnTo>
                    <a:pt x="28894" y="9760"/>
                  </a:lnTo>
                  <a:lnTo>
                    <a:pt x="28883" y="9726"/>
                  </a:lnTo>
                  <a:lnTo>
                    <a:pt x="30862" y="8588"/>
                  </a:lnTo>
                  <a:lnTo>
                    <a:pt x="30862" y="8338"/>
                  </a:lnTo>
                  <a:lnTo>
                    <a:pt x="30839" y="8395"/>
                  </a:lnTo>
                  <a:lnTo>
                    <a:pt x="30839" y="8452"/>
                  </a:lnTo>
                  <a:lnTo>
                    <a:pt x="30839" y="8497"/>
                  </a:lnTo>
                  <a:lnTo>
                    <a:pt x="30851" y="8543"/>
                  </a:lnTo>
                  <a:lnTo>
                    <a:pt x="28871" y="9692"/>
                  </a:lnTo>
                  <a:lnTo>
                    <a:pt x="28837" y="9658"/>
                  </a:lnTo>
                  <a:lnTo>
                    <a:pt x="28803" y="9624"/>
                  </a:lnTo>
                  <a:lnTo>
                    <a:pt x="28757" y="9612"/>
                  </a:lnTo>
                  <a:lnTo>
                    <a:pt x="28701" y="9601"/>
                  </a:lnTo>
                  <a:lnTo>
                    <a:pt x="28655" y="9612"/>
                  </a:lnTo>
                  <a:lnTo>
                    <a:pt x="28610" y="9624"/>
                  </a:lnTo>
                  <a:lnTo>
                    <a:pt x="28575" y="9646"/>
                  </a:lnTo>
                  <a:lnTo>
                    <a:pt x="28541" y="9680"/>
                  </a:lnTo>
                  <a:lnTo>
                    <a:pt x="26494" y="8509"/>
                  </a:lnTo>
                  <a:lnTo>
                    <a:pt x="26505" y="8452"/>
                  </a:lnTo>
                  <a:lnTo>
                    <a:pt x="26494" y="8395"/>
                  </a:lnTo>
                  <a:lnTo>
                    <a:pt x="26471" y="8338"/>
                  </a:lnTo>
                  <a:lnTo>
                    <a:pt x="26414" y="8304"/>
                  </a:lnTo>
                  <a:lnTo>
                    <a:pt x="26357" y="8281"/>
                  </a:lnTo>
                  <a:lnTo>
                    <a:pt x="26357" y="5938"/>
                  </a:lnTo>
                  <a:lnTo>
                    <a:pt x="26403" y="5927"/>
                  </a:lnTo>
                  <a:lnTo>
                    <a:pt x="26448" y="5904"/>
                  </a:lnTo>
                  <a:lnTo>
                    <a:pt x="26482" y="5881"/>
                  </a:lnTo>
                  <a:lnTo>
                    <a:pt x="26517" y="5858"/>
                  </a:lnTo>
                  <a:lnTo>
                    <a:pt x="26539" y="5824"/>
                  </a:lnTo>
                  <a:lnTo>
                    <a:pt x="26562" y="5779"/>
                  </a:lnTo>
                  <a:lnTo>
                    <a:pt x="26573" y="5745"/>
                  </a:lnTo>
                  <a:lnTo>
                    <a:pt x="26573" y="5699"/>
                  </a:lnTo>
                  <a:lnTo>
                    <a:pt x="26573" y="5642"/>
                  </a:lnTo>
                  <a:lnTo>
                    <a:pt x="26562" y="5597"/>
                  </a:lnTo>
                  <a:lnTo>
                    <a:pt x="28553" y="4448"/>
                  </a:lnTo>
                  <a:lnTo>
                    <a:pt x="28575" y="4482"/>
                  </a:lnTo>
                  <a:lnTo>
                    <a:pt x="28621" y="4505"/>
                  </a:lnTo>
                  <a:lnTo>
                    <a:pt x="28655" y="4527"/>
                  </a:lnTo>
                  <a:lnTo>
                    <a:pt x="28746" y="4527"/>
                  </a:lnTo>
                  <a:lnTo>
                    <a:pt x="28792" y="4505"/>
                  </a:lnTo>
                  <a:lnTo>
                    <a:pt x="28826" y="4482"/>
                  </a:lnTo>
                  <a:lnTo>
                    <a:pt x="28860" y="4448"/>
                  </a:lnTo>
                  <a:lnTo>
                    <a:pt x="30862" y="5597"/>
                  </a:lnTo>
                  <a:lnTo>
                    <a:pt x="30862" y="5551"/>
                  </a:lnTo>
                  <a:lnTo>
                    <a:pt x="28883" y="4402"/>
                  </a:lnTo>
                  <a:lnTo>
                    <a:pt x="28883" y="4345"/>
                  </a:lnTo>
                  <a:lnTo>
                    <a:pt x="28871" y="4277"/>
                  </a:lnTo>
                  <a:lnTo>
                    <a:pt x="28837" y="4232"/>
                  </a:lnTo>
                  <a:lnTo>
                    <a:pt x="28792" y="4186"/>
                  </a:lnTo>
                  <a:lnTo>
                    <a:pt x="28735" y="4163"/>
                  </a:lnTo>
                  <a:lnTo>
                    <a:pt x="28735" y="1752"/>
                  </a:lnTo>
                  <a:lnTo>
                    <a:pt x="28792" y="1729"/>
                  </a:lnTo>
                  <a:lnTo>
                    <a:pt x="28826" y="1695"/>
                  </a:lnTo>
                  <a:lnTo>
                    <a:pt x="28860" y="1649"/>
                  </a:lnTo>
                  <a:lnTo>
                    <a:pt x="28871" y="1593"/>
                  </a:lnTo>
                  <a:lnTo>
                    <a:pt x="28860" y="1536"/>
                  </a:lnTo>
                  <a:lnTo>
                    <a:pt x="30862" y="375"/>
                  </a:lnTo>
                  <a:lnTo>
                    <a:pt x="30862" y="330"/>
                  </a:lnTo>
                  <a:lnTo>
                    <a:pt x="28837" y="1490"/>
                  </a:lnTo>
                  <a:lnTo>
                    <a:pt x="28814" y="1467"/>
                  </a:lnTo>
                  <a:lnTo>
                    <a:pt x="28780" y="1445"/>
                  </a:lnTo>
                  <a:lnTo>
                    <a:pt x="28746" y="1433"/>
                  </a:lnTo>
                  <a:lnTo>
                    <a:pt x="28701" y="1422"/>
                  </a:lnTo>
                  <a:lnTo>
                    <a:pt x="28666" y="1433"/>
                  </a:lnTo>
                  <a:lnTo>
                    <a:pt x="28632" y="1445"/>
                  </a:lnTo>
                  <a:lnTo>
                    <a:pt x="28598" y="1467"/>
                  </a:lnTo>
                  <a:lnTo>
                    <a:pt x="28575" y="1490"/>
                  </a:lnTo>
                  <a:lnTo>
                    <a:pt x="26528" y="307"/>
                  </a:lnTo>
                  <a:lnTo>
                    <a:pt x="26539" y="239"/>
                  </a:lnTo>
                  <a:lnTo>
                    <a:pt x="26528" y="205"/>
                  </a:lnTo>
                  <a:lnTo>
                    <a:pt x="26517" y="159"/>
                  </a:lnTo>
                  <a:lnTo>
                    <a:pt x="26505" y="125"/>
                  </a:lnTo>
                  <a:lnTo>
                    <a:pt x="26471" y="102"/>
                  </a:lnTo>
                  <a:lnTo>
                    <a:pt x="26448" y="80"/>
                  </a:lnTo>
                  <a:lnTo>
                    <a:pt x="26414" y="57"/>
                  </a:lnTo>
                  <a:lnTo>
                    <a:pt x="26369" y="46"/>
                  </a:lnTo>
                  <a:lnTo>
                    <a:pt x="26335" y="34"/>
                  </a:lnTo>
                  <a:lnTo>
                    <a:pt x="26289" y="46"/>
                  </a:lnTo>
                  <a:lnTo>
                    <a:pt x="26255" y="57"/>
                  </a:lnTo>
                  <a:lnTo>
                    <a:pt x="26221" y="80"/>
                  </a:lnTo>
                  <a:lnTo>
                    <a:pt x="26187" y="102"/>
                  </a:lnTo>
                  <a:lnTo>
                    <a:pt x="26164" y="125"/>
                  </a:lnTo>
                  <a:lnTo>
                    <a:pt x="26153" y="159"/>
                  </a:lnTo>
                  <a:lnTo>
                    <a:pt x="26141" y="205"/>
                  </a:lnTo>
                  <a:lnTo>
                    <a:pt x="26130" y="239"/>
                  </a:lnTo>
                  <a:lnTo>
                    <a:pt x="26141" y="273"/>
                  </a:lnTo>
                  <a:lnTo>
                    <a:pt x="26141" y="307"/>
                  </a:lnTo>
                  <a:lnTo>
                    <a:pt x="24150" y="1467"/>
                  </a:lnTo>
                  <a:lnTo>
                    <a:pt x="24105" y="1422"/>
                  </a:lnTo>
                  <a:lnTo>
                    <a:pt x="24071" y="1399"/>
                  </a:lnTo>
                  <a:lnTo>
                    <a:pt x="24014" y="1376"/>
                  </a:lnTo>
                  <a:lnTo>
                    <a:pt x="23923" y="1376"/>
                  </a:lnTo>
                  <a:lnTo>
                    <a:pt x="23877" y="1388"/>
                  </a:lnTo>
                  <a:lnTo>
                    <a:pt x="23843" y="1411"/>
                  </a:lnTo>
                  <a:lnTo>
                    <a:pt x="23809" y="1433"/>
                  </a:lnTo>
                  <a:lnTo>
                    <a:pt x="23786" y="1467"/>
                  </a:lnTo>
                  <a:lnTo>
                    <a:pt x="23764" y="1502"/>
                  </a:lnTo>
                  <a:lnTo>
                    <a:pt x="23752" y="1547"/>
                  </a:lnTo>
                  <a:lnTo>
                    <a:pt x="23741" y="1593"/>
                  </a:lnTo>
                  <a:lnTo>
                    <a:pt x="23752" y="1627"/>
                  </a:lnTo>
                  <a:lnTo>
                    <a:pt x="23764" y="1672"/>
                  </a:lnTo>
                  <a:lnTo>
                    <a:pt x="23775" y="1706"/>
                  </a:lnTo>
                  <a:lnTo>
                    <a:pt x="23798" y="1740"/>
                  </a:lnTo>
                  <a:lnTo>
                    <a:pt x="23832" y="1763"/>
                  </a:lnTo>
                  <a:lnTo>
                    <a:pt x="23866" y="1786"/>
                  </a:lnTo>
                  <a:lnTo>
                    <a:pt x="23900" y="1797"/>
                  </a:lnTo>
                  <a:lnTo>
                    <a:pt x="23946" y="1809"/>
                  </a:lnTo>
                  <a:lnTo>
                    <a:pt x="23946" y="4141"/>
                  </a:lnTo>
                  <a:lnTo>
                    <a:pt x="23900" y="4141"/>
                  </a:lnTo>
                  <a:lnTo>
                    <a:pt x="23866" y="4152"/>
                  </a:lnTo>
                  <a:lnTo>
                    <a:pt x="23832" y="4175"/>
                  </a:lnTo>
                  <a:lnTo>
                    <a:pt x="23809" y="4198"/>
                  </a:lnTo>
                  <a:lnTo>
                    <a:pt x="23786" y="4232"/>
                  </a:lnTo>
                  <a:lnTo>
                    <a:pt x="23764" y="4266"/>
                  </a:lnTo>
                  <a:lnTo>
                    <a:pt x="23752" y="4311"/>
                  </a:lnTo>
                  <a:lnTo>
                    <a:pt x="23752" y="4345"/>
                  </a:lnTo>
                  <a:lnTo>
                    <a:pt x="23752" y="4391"/>
                  </a:lnTo>
                  <a:lnTo>
                    <a:pt x="23764" y="4425"/>
                  </a:lnTo>
                  <a:lnTo>
                    <a:pt x="23786" y="4471"/>
                  </a:lnTo>
                  <a:lnTo>
                    <a:pt x="23809" y="4493"/>
                  </a:lnTo>
                  <a:lnTo>
                    <a:pt x="23843" y="4527"/>
                  </a:lnTo>
                  <a:lnTo>
                    <a:pt x="23877" y="4539"/>
                  </a:lnTo>
                  <a:lnTo>
                    <a:pt x="23923" y="4562"/>
                  </a:lnTo>
                  <a:lnTo>
                    <a:pt x="23968" y="4562"/>
                  </a:lnTo>
                  <a:lnTo>
                    <a:pt x="24014" y="4550"/>
                  </a:lnTo>
                  <a:lnTo>
                    <a:pt x="24071" y="4539"/>
                  </a:lnTo>
                  <a:lnTo>
                    <a:pt x="24116" y="4505"/>
                  </a:lnTo>
                  <a:lnTo>
                    <a:pt x="24139" y="4459"/>
                  </a:lnTo>
                  <a:lnTo>
                    <a:pt x="26107" y="5597"/>
                  </a:lnTo>
                  <a:lnTo>
                    <a:pt x="26096" y="5642"/>
                  </a:lnTo>
                  <a:lnTo>
                    <a:pt x="26096" y="5699"/>
                  </a:lnTo>
                  <a:lnTo>
                    <a:pt x="26096" y="5745"/>
                  </a:lnTo>
                  <a:lnTo>
                    <a:pt x="26107" y="5779"/>
                  </a:lnTo>
                  <a:lnTo>
                    <a:pt x="26130" y="5824"/>
                  </a:lnTo>
                  <a:lnTo>
                    <a:pt x="26153" y="5858"/>
                  </a:lnTo>
                  <a:lnTo>
                    <a:pt x="26187" y="5892"/>
                  </a:lnTo>
                  <a:lnTo>
                    <a:pt x="26232" y="5915"/>
                  </a:lnTo>
                  <a:lnTo>
                    <a:pt x="26266" y="5927"/>
                  </a:lnTo>
                  <a:lnTo>
                    <a:pt x="26312" y="5938"/>
                  </a:lnTo>
                  <a:lnTo>
                    <a:pt x="26312" y="8281"/>
                  </a:lnTo>
                  <a:lnTo>
                    <a:pt x="26255" y="8293"/>
                  </a:lnTo>
                  <a:lnTo>
                    <a:pt x="26209" y="8338"/>
                  </a:lnTo>
                  <a:lnTo>
                    <a:pt x="26175" y="8384"/>
                  </a:lnTo>
                  <a:lnTo>
                    <a:pt x="26164" y="8452"/>
                  </a:lnTo>
                  <a:lnTo>
                    <a:pt x="26164" y="8486"/>
                  </a:lnTo>
                  <a:lnTo>
                    <a:pt x="26175" y="8520"/>
                  </a:lnTo>
                  <a:lnTo>
                    <a:pt x="26209" y="8577"/>
                  </a:lnTo>
                  <a:lnTo>
                    <a:pt x="26266" y="8611"/>
                  </a:lnTo>
                  <a:lnTo>
                    <a:pt x="26300" y="8623"/>
                  </a:lnTo>
                  <a:lnTo>
                    <a:pt x="26380" y="8623"/>
                  </a:lnTo>
                  <a:lnTo>
                    <a:pt x="26414" y="8600"/>
                  </a:lnTo>
                  <a:lnTo>
                    <a:pt x="26448" y="8577"/>
                  </a:lnTo>
                  <a:lnTo>
                    <a:pt x="26482" y="8543"/>
                  </a:lnTo>
                  <a:lnTo>
                    <a:pt x="28519" y="9726"/>
                  </a:lnTo>
                  <a:lnTo>
                    <a:pt x="28507" y="9760"/>
                  </a:lnTo>
                  <a:lnTo>
                    <a:pt x="28507" y="9806"/>
                  </a:lnTo>
                  <a:lnTo>
                    <a:pt x="28507" y="9840"/>
                  </a:lnTo>
                  <a:lnTo>
                    <a:pt x="28519" y="9874"/>
                  </a:lnTo>
                  <a:lnTo>
                    <a:pt x="28553" y="9931"/>
                  </a:lnTo>
                  <a:lnTo>
                    <a:pt x="28621" y="9976"/>
                  </a:lnTo>
                  <a:lnTo>
                    <a:pt x="28655" y="9988"/>
                  </a:lnTo>
                  <a:lnTo>
                    <a:pt x="28689" y="9999"/>
                  </a:lnTo>
                  <a:lnTo>
                    <a:pt x="28689" y="12342"/>
                  </a:lnTo>
                  <a:lnTo>
                    <a:pt x="28644" y="12354"/>
                  </a:lnTo>
                  <a:lnTo>
                    <a:pt x="28610" y="12365"/>
                  </a:lnTo>
                  <a:lnTo>
                    <a:pt x="28575" y="12388"/>
                  </a:lnTo>
                  <a:lnTo>
                    <a:pt x="28541" y="12411"/>
                  </a:lnTo>
                  <a:lnTo>
                    <a:pt x="28519" y="12445"/>
                  </a:lnTo>
                  <a:lnTo>
                    <a:pt x="28496" y="12479"/>
                  </a:lnTo>
                  <a:lnTo>
                    <a:pt x="28484" y="12513"/>
                  </a:lnTo>
                  <a:lnTo>
                    <a:pt x="28484" y="12558"/>
                  </a:lnTo>
                  <a:lnTo>
                    <a:pt x="28484" y="12604"/>
                  </a:lnTo>
                  <a:lnTo>
                    <a:pt x="28507" y="12638"/>
                  </a:lnTo>
                  <a:lnTo>
                    <a:pt x="26482" y="13810"/>
                  </a:lnTo>
                  <a:lnTo>
                    <a:pt x="26448" y="13776"/>
                  </a:lnTo>
                  <a:lnTo>
                    <a:pt x="26414" y="13753"/>
                  </a:lnTo>
                  <a:lnTo>
                    <a:pt x="26380" y="13730"/>
                  </a:lnTo>
                  <a:lnTo>
                    <a:pt x="26289" y="13730"/>
                  </a:lnTo>
                  <a:lnTo>
                    <a:pt x="26255" y="13753"/>
                  </a:lnTo>
                  <a:lnTo>
                    <a:pt x="26221" y="13776"/>
                  </a:lnTo>
                  <a:lnTo>
                    <a:pt x="26187" y="13798"/>
                  </a:lnTo>
                  <a:lnTo>
                    <a:pt x="24162" y="12627"/>
                  </a:lnTo>
                  <a:lnTo>
                    <a:pt x="24173" y="12593"/>
                  </a:lnTo>
                  <a:lnTo>
                    <a:pt x="24173" y="12558"/>
                  </a:lnTo>
                  <a:lnTo>
                    <a:pt x="24173" y="12513"/>
                  </a:lnTo>
                  <a:lnTo>
                    <a:pt x="24162" y="12479"/>
                  </a:lnTo>
                  <a:lnTo>
                    <a:pt x="24116" y="12422"/>
                  </a:lnTo>
                  <a:lnTo>
                    <a:pt x="24059" y="12376"/>
                  </a:lnTo>
                  <a:lnTo>
                    <a:pt x="24025" y="12354"/>
                  </a:lnTo>
                  <a:lnTo>
                    <a:pt x="23991" y="12354"/>
                  </a:lnTo>
                  <a:lnTo>
                    <a:pt x="23991" y="10010"/>
                  </a:lnTo>
                  <a:lnTo>
                    <a:pt x="24025" y="9999"/>
                  </a:lnTo>
                  <a:lnTo>
                    <a:pt x="24059" y="9988"/>
                  </a:lnTo>
                  <a:lnTo>
                    <a:pt x="24128" y="9942"/>
                  </a:lnTo>
                  <a:lnTo>
                    <a:pt x="24162" y="9874"/>
                  </a:lnTo>
                  <a:lnTo>
                    <a:pt x="24173" y="9840"/>
                  </a:lnTo>
                  <a:lnTo>
                    <a:pt x="24173" y="9806"/>
                  </a:lnTo>
                  <a:lnTo>
                    <a:pt x="24173" y="9760"/>
                  </a:lnTo>
                  <a:lnTo>
                    <a:pt x="24162" y="9715"/>
                  </a:lnTo>
                  <a:lnTo>
                    <a:pt x="24139" y="9680"/>
                  </a:lnTo>
                  <a:lnTo>
                    <a:pt x="24116" y="9646"/>
                  </a:lnTo>
                  <a:lnTo>
                    <a:pt x="24082" y="9624"/>
                  </a:lnTo>
                  <a:lnTo>
                    <a:pt x="24048" y="9601"/>
                  </a:lnTo>
                  <a:lnTo>
                    <a:pt x="24003" y="9589"/>
                  </a:lnTo>
                  <a:lnTo>
                    <a:pt x="23912" y="9589"/>
                  </a:lnTo>
                  <a:lnTo>
                    <a:pt x="23866" y="9612"/>
                  </a:lnTo>
                  <a:lnTo>
                    <a:pt x="23821" y="9646"/>
                  </a:lnTo>
                  <a:lnTo>
                    <a:pt x="23786" y="9680"/>
                  </a:lnTo>
                  <a:lnTo>
                    <a:pt x="21773" y="8509"/>
                  </a:lnTo>
                  <a:lnTo>
                    <a:pt x="21784" y="8452"/>
                  </a:lnTo>
                  <a:lnTo>
                    <a:pt x="21773" y="8384"/>
                  </a:lnTo>
                  <a:lnTo>
                    <a:pt x="21739" y="8327"/>
                  </a:lnTo>
                  <a:lnTo>
                    <a:pt x="21682" y="8281"/>
                  </a:lnTo>
                  <a:lnTo>
                    <a:pt x="21625" y="8259"/>
                  </a:lnTo>
                  <a:lnTo>
                    <a:pt x="21625" y="5927"/>
                  </a:lnTo>
                  <a:lnTo>
                    <a:pt x="21659" y="5915"/>
                  </a:lnTo>
                  <a:lnTo>
                    <a:pt x="21705" y="5892"/>
                  </a:lnTo>
                  <a:lnTo>
                    <a:pt x="21739" y="5870"/>
                  </a:lnTo>
                  <a:lnTo>
                    <a:pt x="21762" y="5847"/>
                  </a:lnTo>
                  <a:lnTo>
                    <a:pt x="21784" y="5813"/>
                  </a:lnTo>
                  <a:lnTo>
                    <a:pt x="21807" y="5779"/>
                  </a:lnTo>
                  <a:lnTo>
                    <a:pt x="21818" y="5733"/>
                  </a:lnTo>
                  <a:lnTo>
                    <a:pt x="21818" y="5699"/>
                  </a:lnTo>
                  <a:lnTo>
                    <a:pt x="21818" y="5642"/>
                  </a:lnTo>
                  <a:lnTo>
                    <a:pt x="21807" y="5608"/>
                  </a:lnTo>
                  <a:lnTo>
                    <a:pt x="21784" y="5563"/>
                  </a:lnTo>
                  <a:lnTo>
                    <a:pt x="21762" y="5528"/>
                  </a:lnTo>
                  <a:lnTo>
                    <a:pt x="21727" y="5506"/>
                  </a:lnTo>
                  <a:lnTo>
                    <a:pt x="21682" y="5483"/>
                  </a:lnTo>
                  <a:lnTo>
                    <a:pt x="21636" y="5472"/>
                  </a:lnTo>
                  <a:lnTo>
                    <a:pt x="21591" y="5460"/>
                  </a:lnTo>
                  <a:lnTo>
                    <a:pt x="21534" y="5472"/>
                  </a:lnTo>
                  <a:lnTo>
                    <a:pt x="21489" y="5494"/>
                  </a:lnTo>
                  <a:lnTo>
                    <a:pt x="21443" y="5528"/>
                  </a:lnTo>
                  <a:lnTo>
                    <a:pt x="21409" y="5563"/>
                  </a:lnTo>
                  <a:lnTo>
                    <a:pt x="19418" y="4414"/>
                  </a:lnTo>
                  <a:lnTo>
                    <a:pt x="19430" y="4345"/>
                  </a:lnTo>
                  <a:lnTo>
                    <a:pt x="19418" y="4311"/>
                  </a:lnTo>
                  <a:lnTo>
                    <a:pt x="19418" y="4277"/>
                  </a:lnTo>
                  <a:lnTo>
                    <a:pt x="19373" y="4209"/>
                  </a:lnTo>
                  <a:lnTo>
                    <a:pt x="19316" y="4175"/>
                  </a:lnTo>
                  <a:lnTo>
                    <a:pt x="19248" y="4152"/>
                  </a:lnTo>
                  <a:lnTo>
                    <a:pt x="19248" y="1763"/>
                  </a:lnTo>
                  <a:lnTo>
                    <a:pt x="19316" y="1740"/>
                  </a:lnTo>
                  <a:lnTo>
                    <a:pt x="19361" y="1706"/>
                  </a:lnTo>
                  <a:lnTo>
                    <a:pt x="19396" y="1649"/>
                  </a:lnTo>
                  <a:lnTo>
                    <a:pt x="19407" y="1593"/>
                  </a:lnTo>
                  <a:lnTo>
                    <a:pt x="19396" y="1558"/>
                  </a:lnTo>
                  <a:lnTo>
                    <a:pt x="19384" y="1524"/>
                  </a:lnTo>
                  <a:lnTo>
                    <a:pt x="19350" y="1467"/>
                  </a:lnTo>
                  <a:lnTo>
                    <a:pt x="19293" y="1422"/>
                  </a:lnTo>
                  <a:lnTo>
                    <a:pt x="19259" y="1411"/>
                  </a:lnTo>
                  <a:lnTo>
                    <a:pt x="19179" y="1411"/>
                  </a:lnTo>
                  <a:lnTo>
                    <a:pt x="19145" y="1433"/>
                  </a:lnTo>
                  <a:lnTo>
                    <a:pt x="19111" y="1456"/>
                  </a:lnTo>
                  <a:lnTo>
                    <a:pt x="19077" y="1479"/>
                  </a:lnTo>
                  <a:lnTo>
                    <a:pt x="17075" y="330"/>
                  </a:lnTo>
                  <a:lnTo>
                    <a:pt x="17086" y="284"/>
                  </a:lnTo>
                  <a:lnTo>
                    <a:pt x="17086" y="239"/>
                  </a:lnTo>
                  <a:lnTo>
                    <a:pt x="17086" y="193"/>
                  </a:lnTo>
                  <a:lnTo>
                    <a:pt x="17075" y="148"/>
                  </a:lnTo>
                  <a:lnTo>
                    <a:pt x="17052" y="102"/>
                  </a:lnTo>
                  <a:lnTo>
                    <a:pt x="17018" y="68"/>
                  </a:lnTo>
                  <a:lnTo>
                    <a:pt x="16984" y="46"/>
                  </a:lnTo>
                  <a:lnTo>
                    <a:pt x="16950" y="23"/>
                  </a:lnTo>
                  <a:lnTo>
                    <a:pt x="16904" y="11"/>
                  </a:lnTo>
                  <a:lnTo>
                    <a:pt x="1685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3682571" y="0"/>
              <a:ext cx="1289577" cy="1388277"/>
            </a:xfrm>
            <a:custGeom>
              <a:avLst/>
              <a:gdLst/>
              <a:ahLst/>
              <a:cxnLst/>
              <a:rect l="l" t="t" r="r" b="b"/>
              <a:pathLst>
                <a:path w="12321" h="13264" extrusionOk="0">
                  <a:moveTo>
                    <a:pt x="2777" y="3549"/>
                  </a:moveTo>
                  <a:lnTo>
                    <a:pt x="4824" y="4732"/>
                  </a:lnTo>
                  <a:lnTo>
                    <a:pt x="4813" y="4755"/>
                  </a:lnTo>
                  <a:lnTo>
                    <a:pt x="4813" y="4789"/>
                  </a:lnTo>
                  <a:lnTo>
                    <a:pt x="4824" y="4857"/>
                  </a:lnTo>
                  <a:lnTo>
                    <a:pt x="4858" y="4903"/>
                  </a:lnTo>
                  <a:lnTo>
                    <a:pt x="4904" y="4937"/>
                  </a:lnTo>
                  <a:lnTo>
                    <a:pt x="4961" y="4960"/>
                  </a:lnTo>
                  <a:lnTo>
                    <a:pt x="4961" y="7280"/>
                  </a:lnTo>
                  <a:lnTo>
                    <a:pt x="4915" y="7292"/>
                  </a:lnTo>
                  <a:lnTo>
                    <a:pt x="4870" y="7303"/>
                  </a:lnTo>
                  <a:lnTo>
                    <a:pt x="4824" y="7326"/>
                  </a:lnTo>
                  <a:lnTo>
                    <a:pt x="4790" y="7360"/>
                  </a:lnTo>
                  <a:lnTo>
                    <a:pt x="4756" y="7405"/>
                  </a:lnTo>
                  <a:lnTo>
                    <a:pt x="4733" y="7451"/>
                  </a:lnTo>
                  <a:lnTo>
                    <a:pt x="4710" y="7496"/>
                  </a:lnTo>
                  <a:lnTo>
                    <a:pt x="4710" y="7553"/>
                  </a:lnTo>
                  <a:lnTo>
                    <a:pt x="4710" y="7599"/>
                  </a:lnTo>
                  <a:lnTo>
                    <a:pt x="4733" y="7656"/>
                  </a:lnTo>
                  <a:lnTo>
                    <a:pt x="2811" y="8759"/>
                  </a:lnTo>
                  <a:lnTo>
                    <a:pt x="2777" y="8714"/>
                  </a:lnTo>
                  <a:lnTo>
                    <a:pt x="2731" y="8679"/>
                  </a:lnTo>
                  <a:lnTo>
                    <a:pt x="2674" y="8668"/>
                  </a:lnTo>
                  <a:lnTo>
                    <a:pt x="2606" y="8657"/>
                  </a:lnTo>
                  <a:lnTo>
                    <a:pt x="2549" y="8668"/>
                  </a:lnTo>
                  <a:lnTo>
                    <a:pt x="2504" y="8679"/>
                  </a:lnTo>
                  <a:lnTo>
                    <a:pt x="2447" y="8714"/>
                  </a:lnTo>
                  <a:lnTo>
                    <a:pt x="2413" y="8759"/>
                  </a:lnTo>
                  <a:lnTo>
                    <a:pt x="467" y="7633"/>
                  </a:lnTo>
                  <a:lnTo>
                    <a:pt x="479" y="7587"/>
                  </a:lnTo>
                  <a:lnTo>
                    <a:pt x="479" y="7553"/>
                  </a:lnTo>
                  <a:lnTo>
                    <a:pt x="479" y="7508"/>
                  </a:lnTo>
                  <a:lnTo>
                    <a:pt x="467" y="7462"/>
                  </a:lnTo>
                  <a:lnTo>
                    <a:pt x="445" y="7428"/>
                  </a:lnTo>
                  <a:lnTo>
                    <a:pt x="422" y="7394"/>
                  </a:lnTo>
                  <a:lnTo>
                    <a:pt x="388" y="7360"/>
                  </a:lnTo>
                  <a:lnTo>
                    <a:pt x="354" y="7337"/>
                  </a:lnTo>
                  <a:lnTo>
                    <a:pt x="308" y="7326"/>
                  </a:lnTo>
                  <a:lnTo>
                    <a:pt x="274" y="7314"/>
                  </a:lnTo>
                  <a:lnTo>
                    <a:pt x="274" y="4994"/>
                  </a:lnTo>
                  <a:lnTo>
                    <a:pt x="342" y="4971"/>
                  </a:lnTo>
                  <a:lnTo>
                    <a:pt x="388" y="4926"/>
                  </a:lnTo>
                  <a:lnTo>
                    <a:pt x="422" y="4869"/>
                  </a:lnTo>
                  <a:lnTo>
                    <a:pt x="445" y="4789"/>
                  </a:lnTo>
                  <a:lnTo>
                    <a:pt x="433" y="4755"/>
                  </a:lnTo>
                  <a:lnTo>
                    <a:pt x="422" y="4721"/>
                  </a:lnTo>
                  <a:lnTo>
                    <a:pt x="2447" y="3549"/>
                  </a:lnTo>
                  <a:lnTo>
                    <a:pt x="2481" y="3583"/>
                  </a:lnTo>
                  <a:lnTo>
                    <a:pt x="2515" y="3617"/>
                  </a:lnTo>
                  <a:lnTo>
                    <a:pt x="2560" y="3640"/>
                  </a:lnTo>
                  <a:lnTo>
                    <a:pt x="2663" y="3640"/>
                  </a:lnTo>
                  <a:lnTo>
                    <a:pt x="2708" y="3617"/>
                  </a:lnTo>
                  <a:lnTo>
                    <a:pt x="2754" y="3583"/>
                  </a:lnTo>
                  <a:lnTo>
                    <a:pt x="2777" y="3549"/>
                  </a:lnTo>
                  <a:close/>
                  <a:moveTo>
                    <a:pt x="7543" y="3560"/>
                  </a:moveTo>
                  <a:lnTo>
                    <a:pt x="9511" y="4698"/>
                  </a:lnTo>
                  <a:lnTo>
                    <a:pt x="9488" y="4744"/>
                  </a:lnTo>
                  <a:lnTo>
                    <a:pt x="9488" y="4789"/>
                  </a:lnTo>
                  <a:lnTo>
                    <a:pt x="9488" y="4835"/>
                  </a:lnTo>
                  <a:lnTo>
                    <a:pt x="9499" y="4880"/>
                  </a:lnTo>
                  <a:lnTo>
                    <a:pt x="9522" y="4914"/>
                  </a:lnTo>
                  <a:lnTo>
                    <a:pt x="9545" y="4948"/>
                  </a:lnTo>
                  <a:lnTo>
                    <a:pt x="9579" y="4982"/>
                  </a:lnTo>
                  <a:lnTo>
                    <a:pt x="9625" y="5005"/>
                  </a:lnTo>
                  <a:lnTo>
                    <a:pt x="9659" y="5017"/>
                  </a:lnTo>
                  <a:lnTo>
                    <a:pt x="9704" y="5028"/>
                  </a:lnTo>
                  <a:lnTo>
                    <a:pt x="9704" y="7303"/>
                  </a:lnTo>
                  <a:lnTo>
                    <a:pt x="9659" y="7303"/>
                  </a:lnTo>
                  <a:lnTo>
                    <a:pt x="9613" y="7326"/>
                  </a:lnTo>
                  <a:lnTo>
                    <a:pt x="9579" y="7348"/>
                  </a:lnTo>
                  <a:lnTo>
                    <a:pt x="9534" y="7383"/>
                  </a:lnTo>
                  <a:lnTo>
                    <a:pt x="9511" y="7417"/>
                  </a:lnTo>
                  <a:lnTo>
                    <a:pt x="9488" y="7451"/>
                  </a:lnTo>
                  <a:lnTo>
                    <a:pt x="9477" y="7496"/>
                  </a:lnTo>
                  <a:lnTo>
                    <a:pt x="9465" y="7553"/>
                  </a:lnTo>
                  <a:lnTo>
                    <a:pt x="9477" y="7599"/>
                  </a:lnTo>
                  <a:lnTo>
                    <a:pt x="9488" y="7644"/>
                  </a:lnTo>
                  <a:lnTo>
                    <a:pt x="7543" y="8770"/>
                  </a:lnTo>
                  <a:lnTo>
                    <a:pt x="7497" y="8725"/>
                  </a:lnTo>
                  <a:lnTo>
                    <a:pt x="7463" y="8702"/>
                  </a:lnTo>
                  <a:lnTo>
                    <a:pt x="7406" y="8679"/>
                  </a:lnTo>
                  <a:lnTo>
                    <a:pt x="7349" y="8668"/>
                  </a:lnTo>
                  <a:lnTo>
                    <a:pt x="7293" y="8679"/>
                  </a:lnTo>
                  <a:lnTo>
                    <a:pt x="7247" y="8702"/>
                  </a:lnTo>
                  <a:lnTo>
                    <a:pt x="7202" y="8725"/>
                  </a:lnTo>
                  <a:lnTo>
                    <a:pt x="7167" y="8759"/>
                  </a:lnTo>
                  <a:lnTo>
                    <a:pt x="5234" y="7644"/>
                  </a:lnTo>
                  <a:lnTo>
                    <a:pt x="5245" y="7599"/>
                  </a:lnTo>
                  <a:lnTo>
                    <a:pt x="5245" y="7553"/>
                  </a:lnTo>
                  <a:lnTo>
                    <a:pt x="5245" y="7496"/>
                  </a:lnTo>
                  <a:lnTo>
                    <a:pt x="5234" y="7451"/>
                  </a:lnTo>
                  <a:lnTo>
                    <a:pt x="5211" y="7405"/>
                  </a:lnTo>
                  <a:lnTo>
                    <a:pt x="5177" y="7371"/>
                  </a:lnTo>
                  <a:lnTo>
                    <a:pt x="5143" y="7337"/>
                  </a:lnTo>
                  <a:lnTo>
                    <a:pt x="5109" y="7314"/>
                  </a:lnTo>
                  <a:lnTo>
                    <a:pt x="5063" y="7292"/>
                  </a:lnTo>
                  <a:lnTo>
                    <a:pt x="5006" y="7280"/>
                  </a:lnTo>
                  <a:lnTo>
                    <a:pt x="5006" y="4960"/>
                  </a:lnTo>
                  <a:lnTo>
                    <a:pt x="5063" y="4937"/>
                  </a:lnTo>
                  <a:lnTo>
                    <a:pt x="5109" y="4903"/>
                  </a:lnTo>
                  <a:lnTo>
                    <a:pt x="5143" y="4846"/>
                  </a:lnTo>
                  <a:lnTo>
                    <a:pt x="5143" y="4789"/>
                  </a:lnTo>
                  <a:lnTo>
                    <a:pt x="5143" y="4732"/>
                  </a:lnTo>
                  <a:lnTo>
                    <a:pt x="7167" y="3560"/>
                  </a:lnTo>
                  <a:lnTo>
                    <a:pt x="7202" y="3606"/>
                  </a:lnTo>
                  <a:lnTo>
                    <a:pt x="7247" y="3640"/>
                  </a:lnTo>
                  <a:lnTo>
                    <a:pt x="7293" y="3663"/>
                  </a:lnTo>
                  <a:lnTo>
                    <a:pt x="7349" y="3674"/>
                  </a:lnTo>
                  <a:lnTo>
                    <a:pt x="7406" y="3663"/>
                  </a:lnTo>
                  <a:lnTo>
                    <a:pt x="7463" y="3640"/>
                  </a:lnTo>
                  <a:lnTo>
                    <a:pt x="7509" y="3606"/>
                  </a:lnTo>
                  <a:lnTo>
                    <a:pt x="7543" y="3560"/>
                  </a:lnTo>
                  <a:close/>
                  <a:moveTo>
                    <a:pt x="9932" y="7678"/>
                  </a:moveTo>
                  <a:lnTo>
                    <a:pt x="11911" y="8816"/>
                  </a:lnTo>
                  <a:lnTo>
                    <a:pt x="11888" y="8850"/>
                  </a:lnTo>
                  <a:lnTo>
                    <a:pt x="11888" y="8896"/>
                  </a:lnTo>
                  <a:lnTo>
                    <a:pt x="11888" y="8941"/>
                  </a:lnTo>
                  <a:lnTo>
                    <a:pt x="11900" y="8975"/>
                  </a:lnTo>
                  <a:lnTo>
                    <a:pt x="11922" y="9009"/>
                  </a:lnTo>
                  <a:lnTo>
                    <a:pt x="11945" y="9032"/>
                  </a:lnTo>
                  <a:lnTo>
                    <a:pt x="11968" y="9066"/>
                  </a:lnTo>
                  <a:lnTo>
                    <a:pt x="12002" y="9078"/>
                  </a:lnTo>
                  <a:lnTo>
                    <a:pt x="12036" y="9089"/>
                  </a:lnTo>
                  <a:lnTo>
                    <a:pt x="12082" y="9100"/>
                  </a:lnTo>
                  <a:lnTo>
                    <a:pt x="12082" y="11421"/>
                  </a:lnTo>
                  <a:lnTo>
                    <a:pt x="12036" y="11432"/>
                  </a:lnTo>
                  <a:lnTo>
                    <a:pt x="11991" y="11444"/>
                  </a:lnTo>
                  <a:lnTo>
                    <a:pt x="11957" y="11466"/>
                  </a:lnTo>
                  <a:lnTo>
                    <a:pt x="11922" y="11501"/>
                  </a:lnTo>
                  <a:lnTo>
                    <a:pt x="11888" y="11535"/>
                  </a:lnTo>
                  <a:lnTo>
                    <a:pt x="11877" y="11569"/>
                  </a:lnTo>
                  <a:lnTo>
                    <a:pt x="11866" y="11614"/>
                  </a:lnTo>
                  <a:lnTo>
                    <a:pt x="11854" y="11660"/>
                  </a:lnTo>
                  <a:lnTo>
                    <a:pt x="11866" y="11705"/>
                  </a:lnTo>
                  <a:lnTo>
                    <a:pt x="11877" y="11739"/>
                  </a:lnTo>
                  <a:lnTo>
                    <a:pt x="9943" y="12854"/>
                  </a:lnTo>
                  <a:lnTo>
                    <a:pt x="9898" y="12809"/>
                  </a:lnTo>
                  <a:lnTo>
                    <a:pt x="9841" y="12775"/>
                  </a:lnTo>
                  <a:lnTo>
                    <a:pt x="9784" y="12752"/>
                  </a:lnTo>
                  <a:lnTo>
                    <a:pt x="9716" y="12740"/>
                  </a:lnTo>
                  <a:lnTo>
                    <a:pt x="9659" y="12752"/>
                  </a:lnTo>
                  <a:lnTo>
                    <a:pt x="9602" y="12775"/>
                  </a:lnTo>
                  <a:lnTo>
                    <a:pt x="9545" y="12809"/>
                  </a:lnTo>
                  <a:lnTo>
                    <a:pt x="9511" y="12854"/>
                  </a:lnTo>
                  <a:lnTo>
                    <a:pt x="7600" y="11751"/>
                  </a:lnTo>
                  <a:lnTo>
                    <a:pt x="7611" y="11705"/>
                  </a:lnTo>
                  <a:lnTo>
                    <a:pt x="7611" y="11660"/>
                  </a:lnTo>
                  <a:lnTo>
                    <a:pt x="7611" y="11603"/>
                  </a:lnTo>
                  <a:lnTo>
                    <a:pt x="7588" y="11557"/>
                  </a:lnTo>
                  <a:lnTo>
                    <a:pt x="7577" y="11523"/>
                  </a:lnTo>
                  <a:lnTo>
                    <a:pt x="7543" y="11478"/>
                  </a:lnTo>
                  <a:lnTo>
                    <a:pt x="7509" y="11455"/>
                  </a:lnTo>
                  <a:lnTo>
                    <a:pt x="7475" y="11421"/>
                  </a:lnTo>
                  <a:lnTo>
                    <a:pt x="7429" y="11410"/>
                  </a:lnTo>
                  <a:lnTo>
                    <a:pt x="7384" y="11398"/>
                  </a:lnTo>
                  <a:lnTo>
                    <a:pt x="7384" y="9123"/>
                  </a:lnTo>
                  <a:lnTo>
                    <a:pt x="7418" y="9112"/>
                  </a:lnTo>
                  <a:lnTo>
                    <a:pt x="7463" y="9100"/>
                  </a:lnTo>
                  <a:lnTo>
                    <a:pt x="7497" y="9078"/>
                  </a:lnTo>
                  <a:lnTo>
                    <a:pt x="7520" y="9043"/>
                  </a:lnTo>
                  <a:lnTo>
                    <a:pt x="7543" y="9021"/>
                  </a:lnTo>
                  <a:lnTo>
                    <a:pt x="7566" y="8975"/>
                  </a:lnTo>
                  <a:lnTo>
                    <a:pt x="7577" y="8941"/>
                  </a:lnTo>
                  <a:lnTo>
                    <a:pt x="7577" y="8896"/>
                  </a:lnTo>
                  <a:lnTo>
                    <a:pt x="7577" y="8850"/>
                  </a:lnTo>
                  <a:lnTo>
                    <a:pt x="7554" y="8816"/>
                  </a:lnTo>
                  <a:lnTo>
                    <a:pt x="9511" y="7690"/>
                  </a:lnTo>
                  <a:lnTo>
                    <a:pt x="9545" y="7735"/>
                  </a:lnTo>
                  <a:lnTo>
                    <a:pt x="9602" y="7769"/>
                  </a:lnTo>
                  <a:lnTo>
                    <a:pt x="9659" y="7792"/>
                  </a:lnTo>
                  <a:lnTo>
                    <a:pt x="9716" y="7804"/>
                  </a:lnTo>
                  <a:lnTo>
                    <a:pt x="9784" y="7792"/>
                  </a:lnTo>
                  <a:lnTo>
                    <a:pt x="9841" y="7769"/>
                  </a:lnTo>
                  <a:lnTo>
                    <a:pt x="9898" y="7724"/>
                  </a:lnTo>
                  <a:lnTo>
                    <a:pt x="9932" y="7678"/>
                  </a:lnTo>
                  <a:close/>
                  <a:moveTo>
                    <a:pt x="1377" y="0"/>
                  </a:moveTo>
                  <a:lnTo>
                    <a:pt x="2401" y="592"/>
                  </a:lnTo>
                  <a:lnTo>
                    <a:pt x="2390" y="637"/>
                  </a:lnTo>
                  <a:lnTo>
                    <a:pt x="2390" y="683"/>
                  </a:lnTo>
                  <a:lnTo>
                    <a:pt x="2390" y="728"/>
                  </a:lnTo>
                  <a:lnTo>
                    <a:pt x="2401" y="774"/>
                  </a:lnTo>
                  <a:lnTo>
                    <a:pt x="2424" y="808"/>
                  </a:lnTo>
                  <a:lnTo>
                    <a:pt x="2447" y="842"/>
                  </a:lnTo>
                  <a:lnTo>
                    <a:pt x="2481" y="865"/>
                  </a:lnTo>
                  <a:lnTo>
                    <a:pt x="2515" y="887"/>
                  </a:lnTo>
                  <a:lnTo>
                    <a:pt x="2549" y="910"/>
                  </a:lnTo>
                  <a:lnTo>
                    <a:pt x="2595" y="910"/>
                  </a:lnTo>
                  <a:lnTo>
                    <a:pt x="2595" y="3253"/>
                  </a:lnTo>
                  <a:lnTo>
                    <a:pt x="2560" y="3253"/>
                  </a:lnTo>
                  <a:lnTo>
                    <a:pt x="2526" y="3265"/>
                  </a:lnTo>
                  <a:lnTo>
                    <a:pt x="2469" y="3310"/>
                  </a:lnTo>
                  <a:lnTo>
                    <a:pt x="2424" y="3367"/>
                  </a:lnTo>
                  <a:lnTo>
                    <a:pt x="2413" y="3413"/>
                  </a:lnTo>
                  <a:lnTo>
                    <a:pt x="2413" y="3447"/>
                  </a:lnTo>
                  <a:lnTo>
                    <a:pt x="2424" y="3515"/>
                  </a:lnTo>
                  <a:lnTo>
                    <a:pt x="399" y="4675"/>
                  </a:lnTo>
                  <a:lnTo>
                    <a:pt x="376" y="4641"/>
                  </a:lnTo>
                  <a:lnTo>
                    <a:pt x="331" y="4618"/>
                  </a:lnTo>
                  <a:lnTo>
                    <a:pt x="285" y="4596"/>
                  </a:lnTo>
                  <a:lnTo>
                    <a:pt x="194" y="4596"/>
                  </a:lnTo>
                  <a:lnTo>
                    <a:pt x="160" y="4607"/>
                  </a:lnTo>
                  <a:lnTo>
                    <a:pt x="126" y="4630"/>
                  </a:lnTo>
                  <a:lnTo>
                    <a:pt x="103" y="4653"/>
                  </a:lnTo>
                  <a:lnTo>
                    <a:pt x="69" y="4675"/>
                  </a:lnTo>
                  <a:lnTo>
                    <a:pt x="58" y="4709"/>
                  </a:lnTo>
                  <a:lnTo>
                    <a:pt x="46" y="4755"/>
                  </a:lnTo>
                  <a:lnTo>
                    <a:pt x="35" y="4789"/>
                  </a:lnTo>
                  <a:lnTo>
                    <a:pt x="46" y="4835"/>
                  </a:lnTo>
                  <a:lnTo>
                    <a:pt x="58" y="4869"/>
                  </a:lnTo>
                  <a:lnTo>
                    <a:pt x="92" y="4926"/>
                  </a:lnTo>
                  <a:lnTo>
                    <a:pt x="149" y="4971"/>
                  </a:lnTo>
                  <a:lnTo>
                    <a:pt x="183" y="4982"/>
                  </a:lnTo>
                  <a:lnTo>
                    <a:pt x="228" y="4994"/>
                  </a:lnTo>
                  <a:lnTo>
                    <a:pt x="228" y="7314"/>
                  </a:lnTo>
                  <a:lnTo>
                    <a:pt x="183" y="7314"/>
                  </a:lnTo>
                  <a:lnTo>
                    <a:pt x="137" y="7337"/>
                  </a:lnTo>
                  <a:lnTo>
                    <a:pt x="103" y="7360"/>
                  </a:lnTo>
                  <a:lnTo>
                    <a:pt x="69" y="7383"/>
                  </a:lnTo>
                  <a:lnTo>
                    <a:pt x="35" y="7417"/>
                  </a:lnTo>
                  <a:lnTo>
                    <a:pt x="24" y="7462"/>
                  </a:lnTo>
                  <a:lnTo>
                    <a:pt x="1" y="7508"/>
                  </a:lnTo>
                  <a:lnTo>
                    <a:pt x="1" y="7553"/>
                  </a:lnTo>
                  <a:lnTo>
                    <a:pt x="1" y="7599"/>
                  </a:lnTo>
                  <a:lnTo>
                    <a:pt x="24" y="7644"/>
                  </a:lnTo>
                  <a:lnTo>
                    <a:pt x="46" y="7678"/>
                  </a:lnTo>
                  <a:lnTo>
                    <a:pt x="69" y="7724"/>
                  </a:lnTo>
                  <a:lnTo>
                    <a:pt x="103" y="7747"/>
                  </a:lnTo>
                  <a:lnTo>
                    <a:pt x="149" y="7769"/>
                  </a:lnTo>
                  <a:lnTo>
                    <a:pt x="194" y="7781"/>
                  </a:lnTo>
                  <a:lnTo>
                    <a:pt x="240" y="7792"/>
                  </a:lnTo>
                  <a:lnTo>
                    <a:pt x="308" y="7781"/>
                  </a:lnTo>
                  <a:lnTo>
                    <a:pt x="365" y="7758"/>
                  </a:lnTo>
                  <a:lnTo>
                    <a:pt x="410" y="7724"/>
                  </a:lnTo>
                  <a:lnTo>
                    <a:pt x="445" y="7667"/>
                  </a:lnTo>
                  <a:lnTo>
                    <a:pt x="2390" y="8793"/>
                  </a:lnTo>
                  <a:lnTo>
                    <a:pt x="2378" y="8850"/>
                  </a:lnTo>
                  <a:lnTo>
                    <a:pt x="2367" y="8896"/>
                  </a:lnTo>
                  <a:lnTo>
                    <a:pt x="2367" y="8952"/>
                  </a:lnTo>
                  <a:lnTo>
                    <a:pt x="2390" y="8998"/>
                  </a:lnTo>
                  <a:lnTo>
                    <a:pt x="2413" y="9032"/>
                  </a:lnTo>
                  <a:lnTo>
                    <a:pt x="2435" y="9066"/>
                  </a:lnTo>
                  <a:lnTo>
                    <a:pt x="2469" y="9100"/>
                  </a:lnTo>
                  <a:lnTo>
                    <a:pt x="2515" y="9123"/>
                  </a:lnTo>
                  <a:lnTo>
                    <a:pt x="2560" y="9134"/>
                  </a:lnTo>
                  <a:lnTo>
                    <a:pt x="2606" y="9146"/>
                  </a:lnTo>
                  <a:lnTo>
                    <a:pt x="2663" y="9134"/>
                  </a:lnTo>
                  <a:lnTo>
                    <a:pt x="2708" y="9123"/>
                  </a:lnTo>
                  <a:lnTo>
                    <a:pt x="2742" y="9100"/>
                  </a:lnTo>
                  <a:lnTo>
                    <a:pt x="2788" y="9066"/>
                  </a:lnTo>
                  <a:lnTo>
                    <a:pt x="2811" y="9032"/>
                  </a:lnTo>
                  <a:lnTo>
                    <a:pt x="2833" y="8998"/>
                  </a:lnTo>
                  <a:lnTo>
                    <a:pt x="2845" y="8952"/>
                  </a:lnTo>
                  <a:lnTo>
                    <a:pt x="2856" y="8896"/>
                  </a:lnTo>
                  <a:lnTo>
                    <a:pt x="2845" y="8850"/>
                  </a:lnTo>
                  <a:lnTo>
                    <a:pt x="2833" y="8805"/>
                  </a:lnTo>
                  <a:lnTo>
                    <a:pt x="4756" y="7690"/>
                  </a:lnTo>
                  <a:lnTo>
                    <a:pt x="4790" y="7747"/>
                  </a:lnTo>
                  <a:lnTo>
                    <a:pt x="4847" y="7781"/>
                  </a:lnTo>
                  <a:lnTo>
                    <a:pt x="4915" y="7815"/>
                  </a:lnTo>
                  <a:lnTo>
                    <a:pt x="5052" y="7815"/>
                  </a:lnTo>
                  <a:lnTo>
                    <a:pt x="5120" y="7781"/>
                  </a:lnTo>
                  <a:lnTo>
                    <a:pt x="5165" y="7747"/>
                  </a:lnTo>
                  <a:lnTo>
                    <a:pt x="5211" y="7690"/>
                  </a:lnTo>
                  <a:lnTo>
                    <a:pt x="7145" y="8805"/>
                  </a:lnTo>
                  <a:lnTo>
                    <a:pt x="7133" y="8850"/>
                  </a:lnTo>
                  <a:lnTo>
                    <a:pt x="7122" y="8896"/>
                  </a:lnTo>
                  <a:lnTo>
                    <a:pt x="7122" y="8941"/>
                  </a:lnTo>
                  <a:lnTo>
                    <a:pt x="7145" y="8987"/>
                  </a:lnTo>
                  <a:lnTo>
                    <a:pt x="7156" y="9021"/>
                  </a:lnTo>
                  <a:lnTo>
                    <a:pt x="7190" y="9055"/>
                  </a:lnTo>
                  <a:lnTo>
                    <a:pt x="7213" y="9078"/>
                  </a:lnTo>
                  <a:lnTo>
                    <a:pt x="7247" y="9100"/>
                  </a:lnTo>
                  <a:lnTo>
                    <a:pt x="7293" y="9112"/>
                  </a:lnTo>
                  <a:lnTo>
                    <a:pt x="7338" y="9123"/>
                  </a:lnTo>
                  <a:lnTo>
                    <a:pt x="7338" y="11398"/>
                  </a:lnTo>
                  <a:lnTo>
                    <a:pt x="7281" y="11398"/>
                  </a:lnTo>
                  <a:lnTo>
                    <a:pt x="7236" y="11421"/>
                  </a:lnTo>
                  <a:lnTo>
                    <a:pt x="7202" y="11444"/>
                  </a:lnTo>
                  <a:lnTo>
                    <a:pt x="7156" y="11478"/>
                  </a:lnTo>
                  <a:lnTo>
                    <a:pt x="7133" y="11512"/>
                  </a:lnTo>
                  <a:lnTo>
                    <a:pt x="7111" y="11557"/>
                  </a:lnTo>
                  <a:lnTo>
                    <a:pt x="7099" y="11603"/>
                  </a:lnTo>
                  <a:lnTo>
                    <a:pt x="7088" y="11660"/>
                  </a:lnTo>
                  <a:lnTo>
                    <a:pt x="7099" y="11705"/>
                  </a:lnTo>
                  <a:lnTo>
                    <a:pt x="7111" y="11762"/>
                  </a:lnTo>
                  <a:lnTo>
                    <a:pt x="7133" y="11808"/>
                  </a:lnTo>
                  <a:lnTo>
                    <a:pt x="7167" y="11842"/>
                  </a:lnTo>
                  <a:lnTo>
                    <a:pt x="7202" y="11876"/>
                  </a:lnTo>
                  <a:lnTo>
                    <a:pt x="7247" y="11899"/>
                  </a:lnTo>
                  <a:lnTo>
                    <a:pt x="7293" y="11910"/>
                  </a:lnTo>
                  <a:lnTo>
                    <a:pt x="7349" y="11921"/>
                  </a:lnTo>
                  <a:lnTo>
                    <a:pt x="7418" y="11910"/>
                  </a:lnTo>
                  <a:lnTo>
                    <a:pt x="7486" y="11887"/>
                  </a:lnTo>
                  <a:lnTo>
                    <a:pt x="7531" y="11842"/>
                  </a:lnTo>
                  <a:lnTo>
                    <a:pt x="7577" y="11785"/>
                  </a:lnTo>
                  <a:lnTo>
                    <a:pt x="9488" y="12888"/>
                  </a:lnTo>
                  <a:lnTo>
                    <a:pt x="9465" y="12945"/>
                  </a:lnTo>
                  <a:lnTo>
                    <a:pt x="9454" y="13002"/>
                  </a:lnTo>
                  <a:lnTo>
                    <a:pt x="9465" y="13059"/>
                  </a:lnTo>
                  <a:lnTo>
                    <a:pt x="9477" y="13104"/>
                  </a:lnTo>
                  <a:lnTo>
                    <a:pt x="9499" y="13150"/>
                  </a:lnTo>
                  <a:lnTo>
                    <a:pt x="9534" y="13184"/>
                  </a:lnTo>
                  <a:lnTo>
                    <a:pt x="9579" y="13218"/>
                  </a:lnTo>
                  <a:lnTo>
                    <a:pt x="9613" y="13241"/>
                  </a:lnTo>
                  <a:lnTo>
                    <a:pt x="9670" y="13264"/>
                  </a:lnTo>
                  <a:lnTo>
                    <a:pt x="9772" y="13264"/>
                  </a:lnTo>
                  <a:lnTo>
                    <a:pt x="9818" y="13241"/>
                  </a:lnTo>
                  <a:lnTo>
                    <a:pt x="9863" y="13218"/>
                  </a:lnTo>
                  <a:lnTo>
                    <a:pt x="9909" y="13184"/>
                  </a:lnTo>
                  <a:lnTo>
                    <a:pt x="9932" y="13150"/>
                  </a:lnTo>
                  <a:lnTo>
                    <a:pt x="9966" y="13104"/>
                  </a:lnTo>
                  <a:lnTo>
                    <a:pt x="9977" y="13059"/>
                  </a:lnTo>
                  <a:lnTo>
                    <a:pt x="9977" y="13002"/>
                  </a:lnTo>
                  <a:lnTo>
                    <a:pt x="9977" y="12945"/>
                  </a:lnTo>
                  <a:lnTo>
                    <a:pt x="9966" y="12900"/>
                  </a:lnTo>
                  <a:lnTo>
                    <a:pt x="11888" y="11785"/>
                  </a:lnTo>
                  <a:lnTo>
                    <a:pt x="11934" y="11830"/>
                  </a:lnTo>
                  <a:lnTo>
                    <a:pt x="11979" y="11865"/>
                  </a:lnTo>
                  <a:lnTo>
                    <a:pt x="12036" y="11887"/>
                  </a:lnTo>
                  <a:lnTo>
                    <a:pt x="12139" y="11887"/>
                  </a:lnTo>
                  <a:lnTo>
                    <a:pt x="12184" y="11876"/>
                  </a:lnTo>
                  <a:lnTo>
                    <a:pt x="12218" y="11853"/>
                  </a:lnTo>
                  <a:lnTo>
                    <a:pt x="12252" y="11819"/>
                  </a:lnTo>
                  <a:lnTo>
                    <a:pt x="12286" y="11785"/>
                  </a:lnTo>
                  <a:lnTo>
                    <a:pt x="12309" y="11751"/>
                  </a:lnTo>
                  <a:lnTo>
                    <a:pt x="12321" y="11705"/>
                  </a:lnTo>
                  <a:lnTo>
                    <a:pt x="12321" y="11660"/>
                  </a:lnTo>
                  <a:lnTo>
                    <a:pt x="12321" y="11614"/>
                  </a:lnTo>
                  <a:lnTo>
                    <a:pt x="12309" y="11569"/>
                  </a:lnTo>
                  <a:lnTo>
                    <a:pt x="12286" y="11535"/>
                  </a:lnTo>
                  <a:lnTo>
                    <a:pt x="12264" y="11501"/>
                  </a:lnTo>
                  <a:lnTo>
                    <a:pt x="12241" y="11478"/>
                  </a:lnTo>
                  <a:lnTo>
                    <a:pt x="12207" y="11455"/>
                  </a:lnTo>
                  <a:lnTo>
                    <a:pt x="12161" y="11432"/>
                  </a:lnTo>
                  <a:lnTo>
                    <a:pt x="12127" y="11421"/>
                  </a:lnTo>
                  <a:lnTo>
                    <a:pt x="12127" y="9100"/>
                  </a:lnTo>
                  <a:lnTo>
                    <a:pt x="12195" y="9078"/>
                  </a:lnTo>
                  <a:lnTo>
                    <a:pt x="12241" y="9032"/>
                  </a:lnTo>
                  <a:lnTo>
                    <a:pt x="12275" y="8975"/>
                  </a:lnTo>
                  <a:lnTo>
                    <a:pt x="12298" y="8896"/>
                  </a:lnTo>
                  <a:lnTo>
                    <a:pt x="12286" y="8861"/>
                  </a:lnTo>
                  <a:lnTo>
                    <a:pt x="12275" y="8816"/>
                  </a:lnTo>
                  <a:lnTo>
                    <a:pt x="12264" y="8782"/>
                  </a:lnTo>
                  <a:lnTo>
                    <a:pt x="12230" y="8759"/>
                  </a:lnTo>
                  <a:lnTo>
                    <a:pt x="12207" y="8725"/>
                  </a:lnTo>
                  <a:lnTo>
                    <a:pt x="12173" y="8714"/>
                  </a:lnTo>
                  <a:lnTo>
                    <a:pt x="12127" y="8702"/>
                  </a:lnTo>
                  <a:lnTo>
                    <a:pt x="12093" y="8691"/>
                  </a:lnTo>
                  <a:lnTo>
                    <a:pt x="12048" y="8702"/>
                  </a:lnTo>
                  <a:lnTo>
                    <a:pt x="12002" y="8714"/>
                  </a:lnTo>
                  <a:lnTo>
                    <a:pt x="11957" y="8748"/>
                  </a:lnTo>
                  <a:lnTo>
                    <a:pt x="11934" y="8770"/>
                  </a:lnTo>
                  <a:lnTo>
                    <a:pt x="9954" y="7633"/>
                  </a:lnTo>
                  <a:lnTo>
                    <a:pt x="9966" y="7599"/>
                  </a:lnTo>
                  <a:lnTo>
                    <a:pt x="9966" y="7553"/>
                  </a:lnTo>
                  <a:lnTo>
                    <a:pt x="9966" y="7508"/>
                  </a:lnTo>
                  <a:lnTo>
                    <a:pt x="9954" y="7462"/>
                  </a:lnTo>
                  <a:lnTo>
                    <a:pt x="9932" y="7417"/>
                  </a:lnTo>
                  <a:lnTo>
                    <a:pt x="9909" y="7383"/>
                  </a:lnTo>
                  <a:lnTo>
                    <a:pt x="9875" y="7348"/>
                  </a:lnTo>
                  <a:lnTo>
                    <a:pt x="9841" y="7326"/>
                  </a:lnTo>
                  <a:lnTo>
                    <a:pt x="9795" y="7314"/>
                  </a:lnTo>
                  <a:lnTo>
                    <a:pt x="9750" y="7303"/>
                  </a:lnTo>
                  <a:lnTo>
                    <a:pt x="9750" y="5028"/>
                  </a:lnTo>
                  <a:lnTo>
                    <a:pt x="9795" y="5017"/>
                  </a:lnTo>
                  <a:lnTo>
                    <a:pt x="9829" y="4994"/>
                  </a:lnTo>
                  <a:lnTo>
                    <a:pt x="9863" y="4971"/>
                  </a:lnTo>
                  <a:lnTo>
                    <a:pt x="9898" y="4948"/>
                  </a:lnTo>
                  <a:lnTo>
                    <a:pt x="9920" y="4914"/>
                  </a:lnTo>
                  <a:lnTo>
                    <a:pt x="9943" y="4880"/>
                  </a:lnTo>
                  <a:lnTo>
                    <a:pt x="9954" y="4835"/>
                  </a:lnTo>
                  <a:lnTo>
                    <a:pt x="9954" y="4789"/>
                  </a:lnTo>
                  <a:lnTo>
                    <a:pt x="9954" y="4744"/>
                  </a:lnTo>
                  <a:lnTo>
                    <a:pt x="9932" y="4698"/>
                  </a:lnTo>
                  <a:lnTo>
                    <a:pt x="9920" y="4664"/>
                  </a:lnTo>
                  <a:lnTo>
                    <a:pt x="9886" y="4630"/>
                  </a:lnTo>
                  <a:lnTo>
                    <a:pt x="9852" y="4596"/>
                  </a:lnTo>
                  <a:lnTo>
                    <a:pt x="9807" y="4573"/>
                  </a:lnTo>
                  <a:lnTo>
                    <a:pt x="9772" y="4562"/>
                  </a:lnTo>
                  <a:lnTo>
                    <a:pt x="9659" y="4562"/>
                  </a:lnTo>
                  <a:lnTo>
                    <a:pt x="9613" y="4584"/>
                  </a:lnTo>
                  <a:lnTo>
                    <a:pt x="9568" y="4618"/>
                  </a:lnTo>
                  <a:lnTo>
                    <a:pt x="9534" y="4653"/>
                  </a:lnTo>
                  <a:lnTo>
                    <a:pt x="7566" y="3515"/>
                  </a:lnTo>
                  <a:lnTo>
                    <a:pt x="7577" y="3447"/>
                  </a:lnTo>
                  <a:lnTo>
                    <a:pt x="7566" y="3401"/>
                  </a:lnTo>
                  <a:lnTo>
                    <a:pt x="7554" y="3367"/>
                  </a:lnTo>
                  <a:lnTo>
                    <a:pt x="7543" y="3333"/>
                  </a:lnTo>
                  <a:lnTo>
                    <a:pt x="7520" y="3299"/>
                  </a:lnTo>
                  <a:lnTo>
                    <a:pt x="7486" y="3276"/>
                  </a:lnTo>
                  <a:lnTo>
                    <a:pt x="7452" y="3253"/>
                  </a:lnTo>
                  <a:lnTo>
                    <a:pt x="7418" y="3231"/>
                  </a:lnTo>
                  <a:lnTo>
                    <a:pt x="7384" y="3231"/>
                  </a:lnTo>
                  <a:lnTo>
                    <a:pt x="7384" y="921"/>
                  </a:lnTo>
                  <a:lnTo>
                    <a:pt x="7429" y="921"/>
                  </a:lnTo>
                  <a:lnTo>
                    <a:pt x="7463" y="899"/>
                  </a:lnTo>
                  <a:lnTo>
                    <a:pt x="7497" y="876"/>
                  </a:lnTo>
                  <a:lnTo>
                    <a:pt x="7531" y="853"/>
                  </a:lnTo>
                  <a:lnTo>
                    <a:pt x="7554" y="819"/>
                  </a:lnTo>
                  <a:lnTo>
                    <a:pt x="7577" y="774"/>
                  </a:lnTo>
                  <a:lnTo>
                    <a:pt x="7588" y="728"/>
                  </a:lnTo>
                  <a:lnTo>
                    <a:pt x="7588" y="683"/>
                  </a:lnTo>
                  <a:lnTo>
                    <a:pt x="7588" y="637"/>
                  </a:lnTo>
                  <a:lnTo>
                    <a:pt x="7577" y="592"/>
                  </a:lnTo>
                  <a:lnTo>
                    <a:pt x="7554" y="557"/>
                  </a:lnTo>
                  <a:lnTo>
                    <a:pt x="7520" y="512"/>
                  </a:lnTo>
                  <a:lnTo>
                    <a:pt x="7486" y="489"/>
                  </a:lnTo>
                  <a:lnTo>
                    <a:pt x="7440" y="466"/>
                  </a:lnTo>
                  <a:lnTo>
                    <a:pt x="7395" y="455"/>
                  </a:lnTo>
                  <a:lnTo>
                    <a:pt x="7349" y="444"/>
                  </a:lnTo>
                  <a:lnTo>
                    <a:pt x="7293" y="455"/>
                  </a:lnTo>
                  <a:lnTo>
                    <a:pt x="7236" y="478"/>
                  </a:lnTo>
                  <a:lnTo>
                    <a:pt x="7190" y="501"/>
                  </a:lnTo>
                  <a:lnTo>
                    <a:pt x="7156" y="546"/>
                  </a:lnTo>
                  <a:lnTo>
                    <a:pt x="6212" y="0"/>
                  </a:lnTo>
                  <a:lnTo>
                    <a:pt x="6121" y="0"/>
                  </a:lnTo>
                  <a:lnTo>
                    <a:pt x="7133" y="580"/>
                  </a:lnTo>
                  <a:lnTo>
                    <a:pt x="7111" y="637"/>
                  </a:lnTo>
                  <a:lnTo>
                    <a:pt x="7111" y="683"/>
                  </a:lnTo>
                  <a:lnTo>
                    <a:pt x="7111" y="739"/>
                  </a:lnTo>
                  <a:lnTo>
                    <a:pt x="7122" y="774"/>
                  </a:lnTo>
                  <a:lnTo>
                    <a:pt x="7145" y="819"/>
                  </a:lnTo>
                  <a:lnTo>
                    <a:pt x="7179" y="853"/>
                  </a:lnTo>
                  <a:lnTo>
                    <a:pt x="7213" y="887"/>
                  </a:lnTo>
                  <a:lnTo>
                    <a:pt x="7247" y="910"/>
                  </a:lnTo>
                  <a:lnTo>
                    <a:pt x="7293" y="921"/>
                  </a:lnTo>
                  <a:lnTo>
                    <a:pt x="7338" y="933"/>
                  </a:lnTo>
                  <a:lnTo>
                    <a:pt x="7338" y="3219"/>
                  </a:lnTo>
                  <a:lnTo>
                    <a:pt x="7293" y="3231"/>
                  </a:lnTo>
                  <a:lnTo>
                    <a:pt x="7258" y="3242"/>
                  </a:lnTo>
                  <a:lnTo>
                    <a:pt x="7224" y="3265"/>
                  </a:lnTo>
                  <a:lnTo>
                    <a:pt x="7190" y="3299"/>
                  </a:lnTo>
                  <a:lnTo>
                    <a:pt x="7167" y="3322"/>
                  </a:lnTo>
                  <a:lnTo>
                    <a:pt x="7145" y="3367"/>
                  </a:lnTo>
                  <a:lnTo>
                    <a:pt x="7133" y="3401"/>
                  </a:lnTo>
                  <a:lnTo>
                    <a:pt x="7122" y="3447"/>
                  </a:lnTo>
                  <a:lnTo>
                    <a:pt x="7133" y="3481"/>
                  </a:lnTo>
                  <a:lnTo>
                    <a:pt x="7145" y="3526"/>
                  </a:lnTo>
                  <a:lnTo>
                    <a:pt x="5120" y="4698"/>
                  </a:lnTo>
                  <a:lnTo>
                    <a:pt x="5086" y="4664"/>
                  </a:lnTo>
                  <a:lnTo>
                    <a:pt x="5063" y="4641"/>
                  </a:lnTo>
                  <a:lnTo>
                    <a:pt x="5018" y="4630"/>
                  </a:lnTo>
                  <a:lnTo>
                    <a:pt x="4938" y="4630"/>
                  </a:lnTo>
                  <a:lnTo>
                    <a:pt x="4904" y="4641"/>
                  </a:lnTo>
                  <a:lnTo>
                    <a:pt x="4881" y="4664"/>
                  </a:lnTo>
                  <a:lnTo>
                    <a:pt x="4847" y="4687"/>
                  </a:lnTo>
                  <a:lnTo>
                    <a:pt x="2799" y="3504"/>
                  </a:lnTo>
                  <a:lnTo>
                    <a:pt x="2811" y="3447"/>
                  </a:lnTo>
                  <a:lnTo>
                    <a:pt x="2799" y="3378"/>
                  </a:lnTo>
                  <a:lnTo>
                    <a:pt x="2754" y="3322"/>
                  </a:lnTo>
                  <a:lnTo>
                    <a:pt x="2708" y="3276"/>
                  </a:lnTo>
                  <a:lnTo>
                    <a:pt x="2640" y="3253"/>
                  </a:lnTo>
                  <a:lnTo>
                    <a:pt x="2640" y="910"/>
                  </a:lnTo>
                  <a:lnTo>
                    <a:pt x="2686" y="899"/>
                  </a:lnTo>
                  <a:lnTo>
                    <a:pt x="2720" y="887"/>
                  </a:lnTo>
                  <a:lnTo>
                    <a:pt x="2754" y="865"/>
                  </a:lnTo>
                  <a:lnTo>
                    <a:pt x="2777" y="842"/>
                  </a:lnTo>
                  <a:lnTo>
                    <a:pt x="2799" y="808"/>
                  </a:lnTo>
                  <a:lnTo>
                    <a:pt x="2822" y="774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37"/>
                  </a:lnTo>
                  <a:lnTo>
                    <a:pt x="2822" y="603"/>
                  </a:lnTo>
                  <a:lnTo>
                    <a:pt x="3857" y="0"/>
                  </a:lnTo>
                  <a:lnTo>
                    <a:pt x="3766" y="0"/>
                  </a:lnTo>
                  <a:lnTo>
                    <a:pt x="2799" y="557"/>
                  </a:lnTo>
                  <a:lnTo>
                    <a:pt x="2765" y="523"/>
                  </a:lnTo>
                  <a:lnTo>
                    <a:pt x="2720" y="489"/>
                  </a:lnTo>
                  <a:lnTo>
                    <a:pt x="2663" y="466"/>
                  </a:lnTo>
                  <a:lnTo>
                    <a:pt x="2560" y="466"/>
                  </a:lnTo>
                  <a:lnTo>
                    <a:pt x="2504" y="489"/>
                  </a:lnTo>
                  <a:lnTo>
                    <a:pt x="2469" y="512"/>
                  </a:lnTo>
                  <a:lnTo>
                    <a:pt x="2435" y="557"/>
                  </a:lnTo>
                  <a:lnTo>
                    <a:pt x="1468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920875" y="0"/>
              <a:ext cx="1786004" cy="1382311"/>
            </a:xfrm>
            <a:custGeom>
              <a:avLst/>
              <a:gdLst/>
              <a:ahLst/>
              <a:cxnLst/>
              <a:rect l="l" t="t" r="r" b="b"/>
              <a:pathLst>
                <a:path w="17064" h="13207" extrusionOk="0">
                  <a:moveTo>
                    <a:pt x="14675" y="3560"/>
                  </a:moveTo>
                  <a:lnTo>
                    <a:pt x="16677" y="4709"/>
                  </a:lnTo>
                  <a:lnTo>
                    <a:pt x="16665" y="4755"/>
                  </a:lnTo>
                  <a:lnTo>
                    <a:pt x="16654" y="4789"/>
                  </a:lnTo>
                  <a:lnTo>
                    <a:pt x="16654" y="4835"/>
                  </a:lnTo>
                  <a:lnTo>
                    <a:pt x="16665" y="4869"/>
                  </a:lnTo>
                  <a:lnTo>
                    <a:pt x="16711" y="4926"/>
                  </a:lnTo>
                  <a:lnTo>
                    <a:pt x="16768" y="4971"/>
                  </a:lnTo>
                  <a:lnTo>
                    <a:pt x="16802" y="4982"/>
                  </a:lnTo>
                  <a:lnTo>
                    <a:pt x="16836" y="4994"/>
                  </a:lnTo>
                  <a:lnTo>
                    <a:pt x="16836" y="7348"/>
                  </a:lnTo>
                  <a:lnTo>
                    <a:pt x="16802" y="7348"/>
                  </a:lnTo>
                  <a:lnTo>
                    <a:pt x="16768" y="7371"/>
                  </a:lnTo>
                  <a:lnTo>
                    <a:pt x="16711" y="7417"/>
                  </a:lnTo>
                  <a:lnTo>
                    <a:pt x="16665" y="7474"/>
                  </a:lnTo>
                  <a:lnTo>
                    <a:pt x="16654" y="7508"/>
                  </a:lnTo>
                  <a:lnTo>
                    <a:pt x="16654" y="7553"/>
                  </a:lnTo>
                  <a:lnTo>
                    <a:pt x="16665" y="7622"/>
                  </a:lnTo>
                  <a:lnTo>
                    <a:pt x="14709" y="8748"/>
                  </a:lnTo>
                  <a:lnTo>
                    <a:pt x="14675" y="8702"/>
                  </a:lnTo>
                  <a:lnTo>
                    <a:pt x="14618" y="8657"/>
                  </a:lnTo>
                  <a:lnTo>
                    <a:pt x="14561" y="8634"/>
                  </a:lnTo>
                  <a:lnTo>
                    <a:pt x="14424" y="8634"/>
                  </a:lnTo>
                  <a:lnTo>
                    <a:pt x="14368" y="8657"/>
                  </a:lnTo>
                  <a:lnTo>
                    <a:pt x="14311" y="8702"/>
                  </a:lnTo>
                  <a:lnTo>
                    <a:pt x="14265" y="8748"/>
                  </a:lnTo>
                  <a:lnTo>
                    <a:pt x="12331" y="7622"/>
                  </a:lnTo>
                  <a:lnTo>
                    <a:pt x="12343" y="7587"/>
                  </a:lnTo>
                  <a:lnTo>
                    <a:pt x="12343" y="7553"/>
                  </a:lnTo>
                  <a:lnTo>
                    <a:pt x="12343" y="7508"/>
                  </a:lnTo>
                  <a:lnTo>
                    <a:pt x="12331" y="7462"/>
                  </a:lnTo>
                  <a:lnTo>
                    <a:pt x="12309" y="7428"/>
                  </a:lnTo>
                  <a:lnTo>
                    <a:pt x="12286" y="7394"/>
                  </a:lnTo>
                  <a:lnTo>
                    <a:pt x="12252" y="7371"/>
                  </a:lnTo>
                  <a:lnTo>
                    <a:pt x="12218" y="7348"/>
                  </a:lnTo>
                  <a:lnTo>
                    <a:pt x="12183" y="7337"/>
                  </a:lnTo>
                  <a:lnTo>
                    <a:pt x="12149" y="7326"/>
                  </a:lnTo>
                  <a:lnTo>
                    <a:pt x="12149" y="5028"/>
                  </a:lnTo>
                  <a:lnTo>
                    <a:pt x="12183" y="5028"/>
                  </a:lnTo>
                  <a:lnTo>
                    <a:pt x="12229" y="5005"/>
                  </a:lnTo>
                  <a:lnTo>
                    <a:pt x="12263" y="4982"/>
                  </a:lnTo>
                  <a:lnTo>
                    <a:pt x="12297" y="4960"/>
                  </a:lnTo>
                  <a:lnTo>
                    <a:pt x="12320" y="4914"/>
                  </a:lnTo>
                  <a:lnTo>
                    <a:pt x="12343" y="4880"/>
                  </a:lnTo>
                  <a:lnTo>
                    <a:pt x="12354" y="4835"/>
                  </a:lnTo>
                  <a:lnTo>
                    <a:pt x="12365" y="4789"/>
                  </a:lnTo>
                  <a:lnTo>
                    <a:pt x="12354" y="4744"/>
                  </a:lnTo>
                  <a:lnTo>
                    <a:pt x="12343" y="4698"/>
                  </a:lnTo>
                  <a:lnTo>
                    <a:pt x="14299" y="3560"/>
                  </a:lnTo>
                  <a:lnTo>
                    <a:pt x="14333" y="3606"/>
                  </a:lnTo>
                  <a:lnTo>
                    <a:pt x="14379" y="3640"/>
                  </a:lnTo>
                  <a:lnTo>
                    <a:pt x="14436" y="3663"/>
                  </a:lnTo>
                  <a:lnTo>
                    <a:pt x="14550" y="3663"/>
                  </a:lnTo>
                  <a:lnTo>
                    <a:pt x="14595" y="3640"/>
                  </a:lnTo>
                  <a:lnTo>
                    <a:pt x="14641" y="3606"/>
                  </a:lnTo>
                  <a:lnTo>
                    <a:pt x="14675" y="3560"/>
                  </a:lnTo>
                  <a:close/>
                  <a:moveTo>
                    <a:pt x="5176" y="3549"/>
                  </a:moveTo>
                  <a:lnTo>
                    <a:pt x="7178" y="4698"/>
                  </a:lnTo>
                  <a:lnTo>
                    <a:pt x="7167" y="4744"/>
                  </a:lnTo>
                  <a:lnTo>
                    <a:pt x="7156" y="4789"/>
                  </a:lnTo>
                  <a:lnTo>
                    <a:pt x="7156" y="4835"/>
                  </a:lnTo>
                  <a:lnTo>
                    <a:pt x="7178" y="4869"/>
                  </a:lnTo>
                  <a:lnTo>
                    <a:pt x="7190" y="4903"/>
                  </a:lnTo>
                  <a:lnTo>
                    <a:pt x="7212" y="4937"/>
                  </a:lnTo>
                  <a:lnTo>
                    <a:pt x="7247" y="4960"/>
                  </a:lnTo>
                  <a:lnTo>
                    <a:pt x="7281" y="4982"/>
                  </a:lnTo>
                  <a:lnTo>
                    <a:pt x="7315" y="4994"/>
                  </a:lnTo>
                  <a:lnTo>
                    <a:pt x="7360" y="5005"/>
                  </a:lnTo>
                  <a:lnTo>
                    <a:pt x="7360" y="7371"/>
                  </a:lnTo>
                  <a:lnTo>
                    <a:pt x="7292" y="7383"/>
                  </a:lnTo>
                  <a:lnTo>
                    <a:pt x="7235" y="7428"/>
                  </a:lnTo>
                  <a:lnTo>
                    <a:pt x="7201" y="7485"/>
                  </a:lnTo>
                  <a:lnTo>
                    <a:pt x="7190" y="7519"/>
                  </a:lnTo>
                  <a:lnTo>
                    <a:pt x="7190" y="7553"/>
                  </a:lnTo>
                  <a:lnTo>
                    <a:pt x="7201" y="7610"/>
                  </a:lnTo>
                  <a:lnTo>
                    <a:pt x="5142" y="8793"/>
                  </a:lnTo>
                  <a:lnTo>
                    <a:pt x="5119" y="8759"/>
                  </a:lnTo>
                  <a:lnTo>
                    <a:pt x="5085" y="8736"/>
                  </a:lnTo>
                  <a:lnTo>
                    <a:pt x="5040" y="8725"/>
                  </a:lnTo>
                  <a:lnTo>
                    <a:pt x="4994" y="8714"/>
                  </a:lnTo>
                  <a:lnTo>
                    <a:pt x="4960" y="8725"/>
                  </a:lnTo>
                  <a:lnTo>
                    <a:pt x="4915" y="8736"/>
                  </a:lnTo>
                  <a:lnTo>
                    <a:pt x="4892" y="8759"/>
                  </a:lnTo>
                  <a:lnTo>
                    <a:pt x="4858" y="8782"/>
                  </a:lnTo>
                  <a:lnTo>
                    <a:pt x="2844" y="7622"/>
                  </a:lnTo>
                  <a:lnTo>
                    <a:pt x="2856" y="7587"/>
                  </a:lnTo>
                  <a:lnTo>
                    <a:pt x="2856" y="7553"/>
                  </a:lnTo>
                  <a:lnTo>
                    <a:pt x="2856" y="7508"/>
                  </a:lnTo>
                  <a:lnTo>
                    <a:pt x="2844" y="7462"/>
                  </a:lnTo>
                  <a:lnTo>
                    <a:pt x="2821" y="7428"/>
                  </a:lnTo>
                  <a:lnTo>
                    <a:pt x="2799" y="7394"/>
                  </a:lnTo>
                  <a:lnTo>
                    <a:pt x="2776" y="7371"/>
                  </a:lnTo>
                  <a:lnTo>
                    <a:pt x="2742" y="7348"/>
                  </a:lnTo>
                  <a:lnTo>
                    <a:pt x="2708" y="7337"/>
                  </a:lnTo>
                  <a:lnTo>
                    <a:pt x="2662" y="7326"/>
                  </a:lnTo>
                  <a:lnTo>
                    <a:pt x="2662" y="5005"/>
                  </a:lnTo>
                  <a:lnTo>
                    <a:pt x="2730" y="4971"/>
                  </a:lnTo>
                  <a:lnTo>
                    <a:pt x="2787" y="4926"/>
                  </a:lnTo>
                  <a:lnTo>
                    <a:pt x="2821" y="4869"/>
                  </a:lnTo>
                  <a:lnTo>
                    <a:pt x="2833" y="4835"/>
                  </a:lnTo>
                  <a:lnTo>
                    <a:pt x="2844" y="4789"/>
                  </a:lnTo>
                  <a:lnTo>
                    <a:pt x="2833" y="4755"/>
                  </a:lnTo>
                  <a:lnTo>
                    <a:pt x="2821" y="4709"/>
                  </a:lnTo>
                  <a:lnTo>
                    <a:pt x="4824" y="3560"/>
                  </a:lnTo>
                  <a:lnTo>
                    <a:pt x="4858" y="3595"/>
                  </a:lnTo>
                  <a:lnTo>
                    <a:pt x="4903" y="3629"/>
                  </a:lnTo>
                  <a:lnTo>
                    <a:pt x="4949" y="3651"/>
                  </a:lnTo>
                  <a:lnTo>
                    <a:pt x="4994" y="3651"/>
                  </a:lnTo>
                  <a:lnTo>
                    <a:pt x="5051" y="3640"/>
                  </a:lnTo>
                  <a:lnTo>
                    <a:pt x="5108" y="3629"/>
                  </a:lnTo>
                  <a:lnTo>
                    <a:pt x="5142" y="3595"/>
                  </a:lnTo>
                  <a:lnTo>
                    <a:pt x="5176" y="3549"/>
                  </a:lnTo>
                  <a:close/>
                  <a:moveTo>
                    <a:pt x="7531" y="7644"/>
                  </a:moveTo>
                  <a:lnTo>
                    <a:pt x="9556" y="8816"/>
                  </a:lnTo>
                  <a:lnTo>
                    <a:pt x="9533" y="8850"/>
                  </a:lnTo>
                  <a:lnTo>
                    <a:pt x="9533" y="8896"/>
                  </a:lnTo>
                  <a:lnTo>
                    <a:pt x="9533" y="8941"/>
                  </a:lnTo>
                  <a:lnTo>
                    <a:pt x="9544" y="8975"/>
                  </a:lnTo>
                  <a:lnTo>
                    <a:pt x="9567" y="9009"/>
                  </a:lnTo>
                  <a:lnTo>
                    <a:pt x="9590" y="9043"/>
                  </a:lnTo>
                  <a:lnTo>
                    <a:pt x="9613" y="9066"/>
                  </a:lnTo>
                  <a:lnTo>
                    <a:pt x="9647" y="9089"/>
                  </a:lnTo>
                  <a:lnTo>
                    <a:pt x="9692" y="9100"/>
                  </a:lnTo>
                  <a:lnTo>
                    <a:pt x="9726" y="9112"/>
                  </a:lnTo>
                  <a:lnTo>
                    <a:pt x="9726" y="11466"/>
                  </a:lnTo>
                  <a:lnTo>
                    <a:pt x="9658" y="11489"/>
                  </a:lnTo>
                  <a:lnTo>
                    <a:pt x="9601" y="11523"/>
                  </a:lnTo>
                  <a:lnTo>
                    <a:pt x="9567" y="11592"/>
                  </a:lnTo>
                  <a:lnTo>
                    <a:pt x="9556" y="11614"/>
                  </a:lnTo>
                  <a:lnTo>
                    <a:pt x="9556" y="11660"/>
                  </a:lnTo>
                  <a:lnTo>
                    <a:pt x="9567" y="11717"/>
                  </a:lnTo>
                  <a:lnTo>
                    <a:pt x="7531" y="12888"/>
                  </a:lnTo>
                  <a:lnTo>
                    <a:pt x="7508" y="12854"/>
                  </a:lnTo>
                  <a:lnTo>
                    <a:pt x="7463" y="12831"/>
                  </a:lnTo>
                  <a:lnTo>
                    <a:pt x="7417" y="12809"/>
                  </a:lnTo>
                  <a:lnTo>
                    <a:pt x="7326" y="12809"/>
                  </a:lnTo>
                  <a:lnTo>
                    <a:pt x="7281" y="12820"/>
                  </a:lnTo>
                  <a:lnTo>
                    <a:pt x="7247" y="12854"/>
                  </a:lnTo>
                  <a:lnTo>
                    <a:pt x="7212" y="12877"/>
                  </a:lnTo>
                  <a:lnTo>
                    <a:pt x="5165" y="11705"/>
                  </a:lnTo>
                  <a:lnTo>
                    <a:pt x="5165" y="11660"/>
                  </a:lnTo>
                  <a:lnTo>
                    <a:pt x="5165" y="11592"/>
                  </a:lnTo>
                  <a:lnTo>
                    <a:pt x="5131" y="11546"/>
                  </a:lnTo>
                  <a:lnTo>
                    <a:pt x="5085" y="11512"/>
                  </a:lnTo>
                  <a:lnTo>
                    <a:pt x="5028" y="11489"/>
                  </a:lnTo>
                  <a:lnTo>
                    <a:pt x="5028" y="9078"/>
                  </a:lnTo>
                  <a:lnTo>
                    <a:pt x="5097" y="9055"/>
                  </a:lnTo>
                  <a:lnTo>
                    <a:pt x="5142" y="9009"/>
                  </a:lnTo>
                  <a:lnTo>
                    <a:pt x="5165" y="8964"/>
                  </a:lnTo>
                  <a:lnTo>
                    <a:pt x="5176" y="8896"/>
                  </a:lnTo>
                  <a:lnTo>
                    <a:pt x="5165" y="8839"/>
                  </a:lnTo>
                  <a:lnTo>
                    <a:pt x="7224" y="7656"/>
                  </a:lnTo>
                  <a:lnTo>
                    <a:pt x="7247" y="7678"/>
                  </a:lnTo>
                  <a:lnTo>
                    <a:pt x="7281" y="7713"/>
                  </a:lnTo>
                  <a:lnTo>
                    <a:pt x="7326" y="7724"/>
                  </a:lnTo>
                  <a:lnTo>
                    <a:pt x="7372" y="7735"/>
                  </a:lnTo>
                  <a:lnTo>
                    <a:pt x="7417" y="7724"/>
                  </a:lnTo>
                  <a:lnTo>
                    <a:pt x="7463" y="7701"/>
                  </a:lnTo>
                  <a:lnTo>
                    <a:pt x="7497" y="7678"/>
                  </a:lnTo>
                  <a:lnTo>
                    <a:pt x="7531" y="7644"/>
                  </a:lnTo>
                  <a:close/>
                  <a:moveTo>
                    <a:pt x="1411" y="0"/>
                  </a:moveTo>
                  <a:lnTo>
                    <a:pt x="399" y="592"/>
                  </a:lnTo>
                  <a:lnTo>
                    <a:pt x="376" y="557"/>
                  </a:lnTo>
                  <a:lnTo>
                    <a:pt x="342" y="535"/>
                  </a:lnTo>
                  <a:lnTo>
                    <a:pt x="296" y="523"/>
                  </a:lnTo>
                  <a:lnTo>
                    <a:pt x="262" y="512"/>
                  </a:lnTo>
                  <a:lnTo>
                    <a:pt x="228" y="512"/>
                  </a:lnTo>
                  <a:lnTo>
                    <a:pt x="194" y="523"/>
                  </a:lnTo>
                  <a:lnTo>
                    <a:pt x="137" y="569"/>
                  </a:lnTo>
                  <a:lnTo>
                    <a:pt x="103" y="626"/>
                  </a:lnTo>
                  <a:lnTo>
                    <a:pt x="91" y="648"/>
                  </a:lnTo>
                  <a:lnTo>
                    <a:pt x="80" y="683"/>
                  </a:lnTo>
                  <a:lnTo>
                    <a:pt x="103" y="751"/>
                  </a:lnTo>
                  <a:lnTo>
                    <a:pt x="137" y="808"/>
                  </a:lnTo>
                  <a:lnTo>
                    <a:pt x="182" y="842"/>
                  </a:lnTo>
                  <a:lnTo>
                    <a:pt x="251" y="865"/>
                  </a:lnTo>
                  <a:lnTo>
                    <a:pt x="251" y="3196"/>
                  </a:lnTo>
                  <a:lnTo>
                    <a:pt x="194" y="3196"/>
                  </a:lnTo>
                  <a:lnTo>
                    <a:pt x="148" y="3219"/>
                  </a:lnTo>
                  <a:lnTo>
                    <a:pt x="114" y="3242"/>
                  </a:lnTo>
                  <a:lnTo>
                    <a:pt x="80" y="3276"/>
                  </a:lnTo>
                  <a:lnTo>
                    <a:pt x="46" y="3310"/>
                  </a:lnTo>
                  <a:lnTo>
                    <a:pt x="23" y="3344"/>
                  </a:lnTo>
                  <a:lnTo>
                    <a:pt x="12" y="3401"/>
                  </a:lnTo>
                  <a:lnTo>
                    <a:pt x="0" y="3447"/>
                  </a:lnTo>
                  <a:lnTo>
                    <a:pt x="12" y="3492"/>
                  </a:lnTo>
                  <a:lnTo>
                    <a:pt x="23" y="3549"/>
                  </a:lnTo>
                  <a:lnTo>
                    <a:pt x="46" y="3583"/>
                  </a:lnTo>
                  <a:lnTo>
                    <a:pt x="80" y="3629"/>
                  </a:lnTo>
                  <a:lnTo>
                    <a:pt x="114" y="3651"/>
                  </a:lnTo>
                  <a:lnTo>
                    <a:pt x="160" y="3674"/>
                  </a:lnTo>
                  <a:lnTo>
                    <a:pt x="205" y="3697"/>
                  </a:lnTo>
                  <a:lnTo>
                    <a:pt x="262" y="3697"/>
                  </a:lnTo>
                  <a:lnTo>
                    <a:pt x="330" y="3686"/>
                  </a:lnTo>
                  <a:lnTo>
                    <a:pt x="387" y="3663"/>
                  </a:lnTo>
                  <a:lnTo>
                    <a:pt x="444" y="3629"/>
                  </a:lnTo>
                  <a:lnTo>
                    <a:pt x="478" y="3572"/>
                  </a:lnTo>
                  <a:lnTo>
                    <a:pt x="2435" y="4709"/>
                  </a:lnTo>
                  <a:lnTo>
                    <a:pt x="2423" y="4744"/>
                  </a:lnTo>
                  <a:lnTo>
                    <a:pt x="2423" y="4789"/>
                  </a:lnTo>
                  <a:lnTo>
                    <a:pt x="2423" y="4835"/>
                  </a:lnTo>
                  <a:lnTo>
                    <a:pt x="2435" y="4869"/>
                  </a:lnTo>
                  <a:lnTo>
                    <a:pt x="2457" y="4903"/>
                  </a:lnTo>
                  <a:lnTo>
                    <a:pt x="2480" y="4937"/>
                  </a:lnTo>
                  <a:lnTo>
                    <a:pt x="2503" y="4960"/>
                  </a:lnTo>
                  <a:lnTo>
                    <a:pt x="2537" y="4982"/>
                  </a:lnTo>
                  <a:lnTo>
                    <a:pt x="2571" y="4994"/>
                  </a:lnTo>
                  <a:lnTo>
                    <a:pt x="2617" y="5005"/>
                  </a:lnTo>
                  <a:lnTo>
                    <a:pt x="2617" y="7326"/>
                  </a:lnTo>
                  <a:lnTo>
                    <a:pt x="2571" y="7326"/>
                  </a:lnTo>
                  <a:lnTo>
                    <a:pt x="2537" y="7337"/>
                  </a:lnTo>
                  <a:lnTo>
                    <a:pt x="2492" y="7360"/>
                  </a:lnTo>
                  <a:lnTo>
                    <a:pt x="2457" y="7394"/>
                  </a:lnTo>
                  <a:lnTo>
                    <a:pt x="2435" y="7428"/>
                  </a:lnTo>
                  <a:lnTo>
                    <a:pt x="2412" y="7462"/>
                  </a:lnTo>
                  <a:lnTo>
                    <a:pt x="2401" y="7508"/>
                  </a:lnTo>
                  <a:lnTo>
                    <a:pt x="2401" y="7553"/>
                  </a:lnTo>
                  <a:lnTo>
                    <a:pt x="2401" y="7599"/>
                  </a:lnTo>
                  <a:lnTo>
                    <a:pt x="2412" y="7644"/>
                  </a:lnTo>
                  <a:lnTo>
                    <a:pt x="2435" y="7678"/>
                  </a:lnTo>
                  <a:lnTo>
                    <a:pt x="2469" y="7713"/>
                  </a:lnTo>
                  <a:lnTo>
                    <a:pt x="2503" y="7735"/>
                  </a:lnTo>
                  <a:lnTo>
                    <a:pt x="2537" y="7758"/>
                  </a:lnTo>
                  <a:lnTo>
                    <a:pt x="2583" y="7769"/>
                  </a:lnTo>
                  <a:lnTo>
                    <a:pt x="2628" y="7781"/>
                  </a:lnTo>
                  <a:lnTo>
                    <a:pt x="2685" y="7769"/>
                  </a:lnTo>
                  <a:lnTo>
                    <a:pt x="2742" y="7747"/>
                  </a:lnTo>
                  <a:lnTo>
                    <a:pt x="2787" y="7713"/>
                  </a:lnTo>
                  <a:lnTo>
                    <a:pt x="2821" y="7667"/>
                  </a:lnTo>
                  <a:lnTo>
                    <a:pt x="4835" y="8827"/>
                  </a:lnTo>
                  <a:lnTo>
                    <a:pt x="4824" y="8861"/>
                  </a:lnTo>
                  <a:lnTo>
                    <a:pt x="4824" y="8896"/>
                  </a:lnTo>
                  <a:lnTo>
                    <a:pt x="4824" y="8930"/>
                  </a:lnTo>
                  <a:lnTo>
                    <a:pt x="4835" y="8964"/>
                  </a:lnTo>
                  <a:lnTo>
                    <a:pt x="4869" y="9021"/>
                  </a:lnTo>
                  <a:lnTo>
                    <a:pt x="4926" y="9066"/>
                  </a:lnTo>
                  <a:lnTo>
                    <a:pt x="4983" y="9078"/>
                  </a:lnTo>
                  <a:lnTo>
                    <a:pt x="4983" y="11489"/>
                  </a:lnTo>
                  <a:lnTo>
                    <a:pt x="4926" y="11501"/>
                  </a:lnTo>
                  <a:lnTo>
                    <a:pt x="4869" y="11535"/>
                  </a:lnTo>
                  <a:lnTo>
                    <a:pt x="4846" y="11592"/>
                  </a:lnTo>
                  <a:lnTo>
                    <a:pt x="4824" y="11660"/>
                  </a:lnTo>
                  <a:lnTo>
                    <a:pt x="4835" y="11694"/>
                  </a:lnTo>
                  <a:lnTo>
                    <a:pt x="4846" y="11728"/>
                  </a:lnTo>
                  <a:lnTo>
                    <a:pt x="4880" y="11774"/>
                  </a:lnTo>
                  <a:lnTo>
                    <a:pt x="4937" y="11819"/>
                  </a:lnTo>
                  <a:lnTo>
                    <a:pt x="4960" y="11819"/>
                  </a:lnTo>
                  <a:lnTo>
                    <a:pt x="4994" y="11830"/>
                  </a:lnTo>
                  <a:lnTo>
                    <a:pt x="5040" y="11819"/>
                  </a:lnTo>
                  <a:lnTo>
                    <a:pt x="5085" y="11808"/>
                  </a:lnTo>
                  <a:lnTo>
                    <a:pt x="5119" y="11774"/>
                  </a:lnTo>
                  <a:lnTo>
                    <a:pt x="5142" y="11739"/>
                  </a:lnTo>
                  <a:lnTo>
                    <a:pt x="7190" y="12922"/>
                  </a:lnTo>
                  <a:lnTo>
                    <a:pt x="7178" y="12957"/>
                  </a:lnTo>
                  <a:lnTo>
                    <a:pt x="7167" y="13002"/>
                  </a:lnTo>
                  <a:lnTo>
                    <a:pt x="7178" y="13048"/>
                  </a:lnTo>
                  <a:lnTo>
                    <a:pt x="7190" y="13082"/>
                  </a:lnTo>
                  <a:lnTo>
                    <a:pt x="7201" y="13116"/>
                  </a:lnTo>
                  <a:lnTo>
                    <a:pt x="7224" y="13139"/>
                  </a:lnTo>
                  <a:lnTo>
                    <a:pt x="7258" y="13173"/>
                  </a:lnTo>
                  <a:lnTo>
                    <a:pt x="7292" y="13184"/>
                  </a:lnTo>
                  <a:lnTo>
                    <a:pt x="7326" y="13195"/>
                  </a:lnTo>
                  <a:lnTo>
                    <a:pt x="7372" y="13207"/>
                  </a:lnTo>
                  <a:lnTo>
                    <a:pt x="7406" y="13195"/>
                  </a:lnTo>
                  <a:lnTo>
                    <a:pt x="7451" y="13184"/>
                  </a:lnTo>
                  <a:lnTo>
                    <a:pt x="7485" y="13173"/>
                  </a:lnTo>
                  <a:lnTo>
                    <a:pt x="7508" y="13139"/>
                  </a:lnTo>
                  <a:lnTo>
                    <a:pt x="7531" y="13116"/>
                  </a:lnTo>
                  <a:lnTo>
                    <a:pt x="7554" y="13082"/>
                  </a:lnTo>
                  <a:lnTo>
                    <a:pt x="7565" y="13048"/>
                  </a:lnTo>
                  <a:lnTo>
                    <a:pt x="7565" y="13002"/>
                  </a:lnTo>
                  <a:lnTo>
                    <a:pt x="7565" y="12968"/>
                  </a:lnTo>
                  <a:lnTo>
                    <a:pt x="7554" y="12934"/>
                  </a:lnTo>
                  <a:lnTo>
                    <a:pt x="9590" y="11762"/>
                  </a:lnTo>
                  <a:lnTo>
                    <a:pt x="9613" y="11796"/>
                  </a:lnTo>
                  <a:lnTo>
                    <a:pt x="9647" y="11819"/>
                  </a:lnTo>
                  <a:lnTo>
                    <a:pt x="9692" y="11842"/>
                  </a:lnTo>
                  <a:lnTo>
                    <a:pt x="9783" y="11842"/>
                  </a:lnTo>
                  <a:lnTo>
                    <a:pt x="9817" y="11830"/>
                  </a:lnTo>
                  <a:lnTo>
                    <a:pt x="9851" y="11808"/>
                  </a:lnTo>
                  <a:lnTo>
                    <a:pt x="9874" y="11785"/>
                  </a:lnTo>
                  <a:lnTo>
                    <a:pt x="9897" y="11762"/>
                  </a:lnTo>
                  <a:lnTo>
                    <a:pt x="9920" y="11728"/>
                  </a:lnTo>
                  <a:lnTo>
                    <a:pt x="9931" y="11694"/>
                  </a:lnTo>
                  <a:lnTo>
                    <a:pt x="9931" y="11660"/>
                  </a:lnTo>
                  <a:lnTo>
                    <a:pt x="9920" y="11592"/>
                  </a:lnTo>
                  <a:lnTo>
                    <a:pt x="9886" y="11535"/>
                  </a:lnTo>
                  <a:lnTo>
                    <a:pt x="9840" y="11489"/>
                  </a:lnTo>
                  <a:lnTo>
                    <a:pt x="9772" y="11466"/>
                  </a:lnTo>
                  <a:lnTo>
                    <a:pt x="9772" y="9100"/>
                  </a:lnTo>
                  <a:lnTo>
                    <a:pt x="9840" y="9078"/>
                  </a:lnTo>
                  <a:lnTo>
                    <a:pt x="9897" y="9032"/>
                  </a:lnTo>
                  <a:lnTo>
                    <a:pt x="9942" y="8975"/>
                  </a:lnTo>
                  <a:lnTo>
                    <a:pt x="9954" y="8941"/>
                  </a:lnTo>
                  <a:lnTo>
                    <a:pt x="9954" y="8896"/>
                  </a:lnTo>
                  <a:lnTo>
                    <a:pt x="9942" y="8861"/>
                  </a:lnTo>
                  <a:lnTo>
                    <a:pt x="9931" y="8816"/>
                  </a:lnTo>
                  <a:lnTo>
                    <a:pt x="11933" y="7667"/>
                  </a:lnTo>
                  <a:lnTo>
                    <a:pt x="11967" y="7713"/>
                  </a:lnTo>
                  <a:lnTo>
                    <a:pt x="12013" y="7747"/>
                  </a:lnTo>
                  <a:lnTo>
                    <a:pt x="12058" y="7769"/>
                  </a:lnTo>
                  <a:lnTo>
                    <a:pt x="12183" y="7769"/>
                  </a:lnTo>
                  <a:lnTo>
                    <a:pt x="12229" y="7747"/>
                  </a:lnTo>
                  <a:lnTo>
                    <a:pt x="12274" y="7713"/>
                  </a:lnTo>
                  <a:lnTo>
                    <a:pt x="12309" y="7667"/>
                  </a:lnTo>
                  <a:lnTo>
                    <a:pt x="14242" y="8782"/>
                  </a:lnTo>
                  <a:lnTo>
                    <a:pt x="14231" y="8839"/>
                  </a:lnTo>
                  <a:lnTo>
                    <a:pt x="14220" y="8896"/>
                  </a:lnTo>
                  <a:lnTo>
                    <a:pt x="14231" y="8952"/>
                  </a:lnTo>
                  <a:lnTo>
                    <a:pt x="14242" y="8998"/>
                  </a:lnTo>
                  <a:lnTo>
                    <a:pt x="14265" y="9043"/>
                  </a:lnTo>
                  <a:lnTo>
                    <a:pt x="14299" y="9089"/>
                  </a:lnTo>
                  <a:lnTo>
                    <a:pt x="14345" y="9123"/>
                  </a:lnTo>
                  <a:lnTo>
                    <a:pt x="14390" y="9146"/>
                  </a:lnTo>
                  <a:lnTo>
                    <a:pt x="14436" y="9157"/>
                  </a:lnTo>
                  <a:lnTo>
                    <a:pt x="14493" y="9169"/>
                  </a:lnTo>
                  <a:lnTo>
                    <a:pt x="14550" y="9157"/>
                  </a:lnTo>
                  <a:lnTo>
                    <a:pt x="14595" y="9146"/>
                  </a:lnTo>
                  <a:lnTo>
                    <a:pt x="14641" y="9123"/>
                  </a:lnTo>
                  <a:lnTo>
                    <a:pt x="14686" y="9089"/>
                  </a:lnTo>
                  <a:lnTo>
                    <a:pt x="14709" y="9043"/>
                  </a:lnTo>
                  <a:lnTo>
                    <a:pt x="14743" y="8998"/>
                  </a:lnTo>
                  <a:lnTo>
                    <a:pt x="14754" y="8952"/>
                  </a:lnTo>
                  <a:lnTo>
                    <a:pt x="14754" y="8896"/>
                  </a:lnTo>
                  <a:lnTo>
                    <a:pt x="14754" y="8839"/>
                  </a:lnTo>
                  <a:lnTo>
                    <a:pt x="14732" y="8782"/>
                  </a:lnTo>
                  <a:lnTo>
                    <a:pt x="16688" y="7656"/>
                  </a:lnTo>
                  <a:lnTo>
                    <a:pt x="16722" y="7701"/>
                  </a:lnTo>
                  <a:lnTo>
                    <a:pt x="16756" y="7724"/>
                  </a:lnTo>
                  <a:lnTo>
                    <a:pt x="16802" y="7747"/>
                  </a:lnTo>
                  <a:lnTo>
                    <a:pt x="16859" y="7758"/>
                  </a:lnTo>
                  <a:lnTo>
                    <a:pt x="16904" y="7747"/>
                  </a:lnTo>
                  <a:lnTo>
                    <a:pt x="16938" y="7735"/>
                  </a:lnTo>
                  <a:lnTo>
                    <a:pt x="16972" y="7724"/>
                  </a:lnTo>
                  <a:lnTo>
                    <a:pt x="17007" y="7690"/>
                  </a:lnTo>
                  <a:lnTo>
                    <a:pt x="17029" y="7667"/>
                  </a:lnTo>
                  <a:lnTo>
                    <a:pt x="17052" y="7633"/>
                  </a:lnTo>
                  <a:lnTo>
                    <a:pt x="17063" y="7587"/>
                  </a:lnTo>
                  <a:lnTo>
                    <a:pt x="17063" y="7553"/>
                  </a:lnTo>
                  <a:lnTo>
                    <a:pt x="17063" y="7508"/>
                  </a:lnTo>
                  <a:lnTo>
                    <a:pt x="17052" y="7474"/>
                  </a:lnTo>
                  <a:lnTo>
                    <a:pt x="17018" y="7417"/>
                  </a:lnTo>
                  <a:lnTo>
                    <a:pt x="16961" y="7371"/>
                  </a:lnTo>
                  <a:lnTo>
                    <a:pt x="16927" y="7360"/>
                  </a:lnTo>
                  <a:lnTo>
                    <a:pt x="16881" y="7348"/>
                  </a:lnTo>
                  <a:lnTo>
                    <a:pt x="16881" y="4994"/>
                  </a:lnTo>
                  <a:lnTo>
                    <a:pt x="16927" y="4982"/>
                  </a:lnTo>
                  <a:lnTo>
                    <a:pt x="16961" y="4971"/>
                  </a:lnTo>
                  <a:lnTo>
                    <a:pt x="17018" y="4926"/>
                  </a:lnTo>
                  <a:lnTo>
                    <a:pt x="17052" y="4869"/>
                  </a:lnTo>
                  <a:lnTo>
                    <a:pt x="17063" y="4835"/>
                  </a:lnTo>
                  <a:lnTo>
                    <a:pt x="17063" y="4789"/>
                  </a:lnTo>
                  <a:lnTo>
                    <a:pt x="17063" y="4755"/>
                  </a:lnTo>
                  <a:lnTo>
                    <a:pt x="17052" y="4709"/>
                  </a:lnTo>
                  <a:lnTo>
                    <a:pt x="17029" y="4675"/>
                  </a:lnTo>
                  <a:lnTo>
                    <a:pt x="17007" y="4653"/>
                  </a:lnTo>
                  <a:lnTo>
                    <a:pt x="16972" y="4618"/>
                  </a:lnTo>
                  <a:lnTo>
                    <a:pt x="16938" y="4607"/>
                  </a:lnTo>
                  <a:lnTo>
                    <a:pt x="16904" y="4596"/>
                  </a:lnTo>
                  <a:lnTo>
                    <a:pt x="16859" y="4584"/>
                  </a:lnTo>
                  <a:lnTo>
                    <a:pt x="16813" y="4596"/>
                  </a:lnTo>
                  <a:lnTo>
                    <a:pt x="16768" y="4607"/>
                  </a:lnTo>
                  <a:lnTo>
                    <a:pt x="16722" y="4641"/>
                  </a:lnTo>
                  <a:lnTo>
                    <a:pt x="16699" y="4675"/>
                  </a:lnTo>
                  <a:lnTo>
                    <a:pt x="14697" y="3515"/>
                  </a:lnTo>
                  <a:lnTo>
                    <a:pt x="14709" y="3481"/>
                  </a:lnTo>
                  <a:lnTo>
                    <a:pt x="14709" y="3447"/>
                  </a:lnTo>
                  <a:lnTo>
                    <a:pt x="14709" y="3401"/>
                  </a:lnTo>
                  <a:lnTo>
                    <a:pt x="14697" y="3367"/>
                  </a:lnTo>
                  <a:lnTo>
                    <a:pt x="14675" y="3333"/>
                  </a:lnTo>
                  <a:lnTo>
                    <a:pt x="14652" y="3299"/>
                  </a:lnTo>
                  <a:lnTo>
                    <a:pt x="14629" y="3276"/>
                  </a:lnTo>
                  <a:lnTo>
                    <a:pt x="14595" y="3253"/>
                  </a:lnTo>
                  <a:lnTo>
                    <a:pt x="14550" y="3231"/>
                  </a:lnTo>
                  <a:lnTo>
                    <a:pt x="14515" y="3231"/>
                  </a:lnTo>
                  <a:lnTo>
                    <a:pt x="14515" y="887"/>
                  </a:lnTo>
                  <a:lnTo>
                    <a:pt x="14550" y="887"/>
                  </a:lnTo>
                  <a:lnTo>
                    <a:pt x="14584" y="876"/>
                  </a:lnTo>
                  <a:lnTo>
                    <a:pt x="14641" y="830"/>
                  </a:lnTo>
                  <a:lnTo>
                    <a:pt x="14686" y="762"/>
                  </a:lnTo>
                  <a:lnTo>
                    <a:pt x="14697" y="728"/>
                  </a:lnTo>
                  <a:lnTo>
                    <a:pt x="14697" y="683"/>
                  </a:lnTo>
                  <a:lnTo>
                    <a:pt x="14697" y="648"/>
                  </a:lnTo>
                  <a:lnTo>
                    <a:pt x="14675" y="603"/>
                  </a:lnTo>
                  <a:lnTo>
                    <a:pt x="15733" y="0"/>
                  </a:lnTo>
                  <a:lnTo>
                    <a:pt x="15642" y="0"/>
                  </a:lnTo>
                  <a:lnTo>
                    <a:pt x="14652" y="569"/>
                  </a:lnTo>
                  <a:lnTo>
                    <a:pt x="14629" y="535"/>
                  </a:lnTo>
                  <a:lnTo>
                    <a:pt x="14584" y="501"/>
                  </a:lnTo>
                  <a:lnTo>
                    <a:pt x="14538" y="489"/>
                  </a:lnTo>
                  <a:lnTo>
                    <a:pt x="14493" y="478"/>
                  </a:lnTo>
                  <a:lnTo>
                    <a:pt x="14447" y="489"/>
                  </a:lnTo>
                  <a:lnTo>
                    <a:pt x="14413" y="501"/>
                  </a:lnTo>
                  <a:lnTo>
                    <a:pt x="14379" y="512"/>
                  </a:lnTo>
                  <a:lnTo>
                    <a:pt x="14345" y="546"/>
                  </a:lnTo>
                  <a:lnTo>
                    <a:pt x="14322" y="569"/>
                  </a:lnTo>
                  <a:lnTo>
                    <a:pt x="14299" y="603"/>
                  </a:lnTo>
                  <a:lnTo>
                    <a:pt x="14288" y="648"/>
                  </a:lnTo>
                  <a:lnTo>
                    <a:pt x="14288" y="683"/>
                  </a:lnTo>
                  <a:lnTo>
                    <a:pt x="14288" y="728"/>
                  </a:lnTo>
                  <a:lnTo>
                    <a:pt x="14299" y="762"/>
                  </a:lnTo>
                  <a:lnTo>
                    <a:pt x="14333" y="830"/>
                  </a:lnTo>
                  <a:lnTo>
                    <a:pt x="14402" y="876"/>
                  </a:lnTo>
                  <a:lnTo>
                    <a:pt x="14436" y="887"/>
                  </a:lnTo>
                  <a:lnTo>
                    <a:pt x="14470" y="887"/>
                  </a:lnTo>
                  <a:lnTo>
                    <a:pt x="14470" y="3231"/>
                  </a:lnTo>
                  <a:lnTo>
                    <a:pt x="14424" y="3231"/>
                  </a:lnTo>
                  <a:lnTo>
                    <a:pt x="14390" y="3253"/>
                  </a:lnTo>
                  <a:lnTo>
                    <a:pt x="14356" y="3265"/>
                  </a:lnTo>
                  <a:lnTo>
                    <a:pt x="14322" y="3299"/>
                  </a:lnTo>
                  <a:lnTo>
                    <a:pt x="14299" y="3333"/>
                  </a:lnTo>
                  <a:lnTo>
                    <a:pt x="14288" y="3367"/>
                  </a:lnTo>
                  <a:lnTo>
                    <a:pt x="14277" y="3401"/>
                  </a:lnTo>
                  <a:lnTo>
                    <a:pt x="14265" y="3447"/>
                  </a:lnTo>
                  <a:lnTo>
                    <a:pt x="14277" y="3481"/>
                  </a:lnTo>
                  <a:lnTo>
                    <a:pt x="14288" y="3515"/>
                  </a:lnTo>
                  <a:lnTo>
                    <a:pt x="12320" y="4653"/>
                  </a:lnTo>
                  <a:lnTo>
                    <a:pt x="12274" y="4607"/>
                  </a:lnTo>
                  <a:lnTo>
                    <a:pt x="12229" y="4584"/>
                  </a:lnTo>
                  <a:lnTo>
                    <a:pt x="12183" y="4562"/>
                  </a:lnTo>
                  <a:lnTo>
                    <a:pt x="12115" y="4550"/>
                  </a:lnTo>
                  <a:lnTo>
                    <a:pt x="12070" y="4562"/>
                  </a:lnTo>
                  <a:lnTo>
                    <a:pt x="12024" y="4573"/>
                  </a:lnTo>
                  <a:lnTo>
                    <a:pt x="11990" y="4596"/>
                  </a:lnTo>
                  <a:lnTo>
                    <a:pt x="11945" y="4618"/>
                  </a:lnTo>
                  <a:lnTo>
                    <a:pt x="11922" y="4653"/>
                  </a:lnTo>
                  <a:lnTo>
                    <a:pt x="11899" y="4698"/>
                  </a:lnTo>
                  <a:lnTo>
                    <a:pt x="11888" y="4744"/>
                  </a:lnTo>
                  <a:lnTo>
                    <a:pt x="11876" y="4789"/>
                  </a:lnTo>
                  <a:lnTo>
                    <a:pt x="11888" y="4835"/>
                  </a:lnTo>
                  <a:lnTo>
                    <a:pt x="11899" y="4880"/>
                  </a:lnTo>
                  <a:lnTo>
                    <a:pt x="11922" y="4926"/>
                  </a:lnTo>
                  <a:lnTo>
                    <a:pt x="11945" y="4960"/>
                  </a:lnTo>
                  <a:lnTo>
                    <a:pt x="11979" y="4982"/>
                  </a:lnTo>
                  <a:lnTo>
                    <a:pt x="12013" y="5005"/>
                  </a:lnTo>
                  <a:lnTo>
                    <a:pt x="12058" y="5028"/>
                  </a:lnTo>
                  <a:lnTo>
                    <a:pt x="12104" y="5028"/>
                  </a:lnTo>
                  <a:lnTo>
                    <a:pt x="12104" y="7326"/>
                  </a:lnTo>
                  <a:lnTo>
                    <a:pt x="12058" y="7337"/>
                  </a:lnTo>
                  <a:lnTo>
                    <a:pt x="12024" y="7348"/>
                  </a:lnTo>
                  <a:lnTo>
                    <a:pt x="11979" y="7371"/>
                  </a:lnTo>
                  <a:lnTo>
                    <a:pt x="11956" y="7394"/>
                  </a:lnTo>
                  <a:lnTo>
                    <a:pt x="11933" y="7428"/>
                  </a:lnTo>
                  <a:lnTo>
                    <a:pt x="11910" y="7462"/>
                  </a:lnTo>
                  <a:lnTo>
                    <a:pt x="11899" y="7508"/>
                  </a:lnTo>
                  <a:lnTo>
                    <a:pt x="11899" y="7553"/>
                  </a:lnTo>
                  <a:lnTo>
                    <a:pt x="11899" y="7587"/>
                  </a:lnTo>
                  <a:lnTo>
                    <a:pt x="11910" y="7622"/>
                  </a:lnTo>
                  <a:lnTo>
                    <a:pt x="9920" y="8782"/>
                  </a:lnTo>
                  <a:lnTo>
                    <a:pt x="9886" y="8736"/>
                  </a:lnTo>
                  <a:lnTo>
                    <a:pt x="9840" y="8714"/>
                  </a:lnTo>
                  <a:lnTo>
                    <a:pt x="9795" y="8691"/>
                  </a:lnTo>
                  <a:lnTo>
                    <a:pt x="9692" y="8691"/>
                  </a:lnTo>
                  <a:lnTo>
                    <a:pt x="9647" y="8714"/>
                  </a:lnTo>
                  <a:lnTo>
                    <a:pt x="9613" y="8736"/>
                  </a:lnTo>
                  <a:lnTo>
                    <a:pt x="9578" y="8770"/>
                  </a:lnTo>
                  <a:lnTo>
                    <a:pt x="7542" y="7599"/>
                  </a:lnTo>
                  <a:lnTo>
                    <a:pt x="7554" y="7553"/>
                  </a:lnTo>
                  <a:lnTo>
                    <a:pt x="7542" y="7485"/>
                  </a:lnTo>
                  <a:lnTo>
                    <a:pt x="7508" y="7428"/>
                  </a:lnTo>
                  <a:lnTo>
                    <a:pt x="7463" y="7394"/>
                  </a:lnTo>
                  <a:lnTo>
                    <a:pt x="7406" y="7371"/>
                  </a:lnTo>
                  <a:lnTo>
                    <a:pt x="7406" y="5005"/>
                  </a:lnTo>
                  <a:lnTo>
                    <a:pt x="7474" y="4982"/>
                  </a:lnTo>
                  <a:lnTo>
                    <a:pt x="7531" y="4926"/>
                  </a:lnTo>
                  <a:lnTo>
                    <a:pt x="7565" y="4869"/>
                  </a:lnTo>
                  <a:lnTo>
                    <a:pt x="7576" y="4835"/>
                  </a:lnTo>
                  <a:lnTo>
                    <a:pt x="7576" y="4789"/>
                  </a:lnTo>
                  <a:lnTo>
                    <a:pt x="7576" y="4755"/>
                  </a:lnTo>
                  <a:lnTo>
                    <a:pt x="7565" y="4709"/>
                  </a:lnTo>
                  <a:lnTo>
                    <a:pt x="7542" y="4675"/>
                  </a:lnTo>
                  <a:lnTo>
                    <a:pt x="7520" y="4641"/>
                  </a:lnTo>
                  <a:lnTo>
                    <a:pt x="7485" y="4618"/>
                  </a:lnTo>
                  <a:lnTo>
                    <a:pt x="7451" y="4596"/>
                  </a:lnTo>
                  <a:lnTo>
                    <a:pt x="7417" y="4584"/>
                  </a:lnTo>
                  <a:lnTo>
                    <a:pt x="7315" y="4584"/>
                  </a:lnTo>
                  <a:lnTo>
                    <a:pt x="7269" y="4607"/>
                  </a:lnTo>
                  <a:lnTo>
                    <a:pt x="7235" y="4630"/>
                  </a:lnTo>
                  <a:lnTo>
                    <a:pt x="7201" y="4664"/>
                  </a:lnTo>
                  <a:lnTo>
                    <a:pt x="5199" y="3504"/>
                  </a:lnTo>
                  <a:lnTo>
                    <a:pt x="5210" y="3447"/>
                  </a:lnTo>
                  <a:lnTo>
                    <a:pt x="5199" y="3413"/>
                  </a:lnTo>
                  <a:lnTo>
                    <a:pt x="5199" y="3367"/>
                  </a:lnTo>
                  <a:lnTo>
                    <a:pt x="5153" y="3310"/>
                  </a:lnTo>
                  <a:lnTo>
                    <a:pt x="5097" y="3265"/>
                  </a:lnTo>
                  <a:lnTo>
                    <a:pt x="5028" y="3242"/>
                  </a:lnTo>
                  <a:lnTo>
                    <a:pt x="5028" y="910"/>
                  </a:lnTo>
                  <a:lnTo>
                    <a:pt x="5074" y="899"/>
                  </a:lnTo>
                  <a:lnTo>
                    <a:pt x="5108" y="887"/>
                  </a:lnTo>
                  <a:lnTo>
                    <a:pt x="5165" y="830"/>
                  </a:lnTo>
                  <a:lnTo>
                    <a:pt x="5188" y="808"/>
                  </a:lnTo>
                  <a:lnTo>
                    <a:pt x="5210" y="762"/>
                  </a:lnTo>
                  <a:lnTo>
                    <a:pt x="5222" y="728"/>
                  </a:lnTo>
                  <a:lnTo>
                    <a:pt x="5222" y="683"/>
                  </a:lnTo>
                  <a:lnTo>
                    <a:pt x="5222" y="648"/>
                  </a:lnTo>
                  <a:lnTo>
                    <a:pt x="5210" y="603"/>
                  </a:lnTo>
                  <a:lnTo>
                    <a:pt x="5188" y="569"/>
                  </a:lnTo>
                  <a:lnTo>
                    <a:pt x="5153" y="535"/>
                  </a:lnTo>
                  <a:lnTo>
                    <a:pt x="5119" y="501"/>
                  </a:lnTo>
                  <a:lnTo>
                    <a:pt x="5085" y="478"/>
                  </a:lnTo>
                  <a:lnTo>
                    <a:pt x="5040" y="466"/>
                  </a:lnTo>
                  <a:lnTo>
                    <a:pt x="4949" y="466"/>
                  </a:lnTo>
                  <a:lnTo>
                    <a:pt x="4903" y="489"/>
                  </a:lnTo>
                  <a:lnTo>
                    <a:pt x="4858" y="512"/>
                  </a:lnTo>
                  <a:lnTo>
                    <a:pt x="4824" y="557"/>
                  </a:lnTo>
                  <a:lnTo>
                    <a:pt x="3868" y="0"/>
                  </a:lnTo>
                  <a:lnTo>
                    <a:pt x="3777" y="0"/>
                  </a:lnTo>
                  <a:lnTo>
                    <a:pt x="4801" y="592"/>
                  </a:lnTo>
                  <a:lnTo>
                    <a:pt x="4778" y="637"/>
                  </a:lnTo>
                  <a:lnTo>
                    <a:pt x="4778" y="683"/>
                  </a:lnTo>
                  <a:lnTo>
                    <a:pt x="4778" y="728"/>
                  </a:lnTo>
                  <a:lnTo>
                    <a:pt x="4789" y="774"/>
                  </a:lnTo>
                  <a:lnTo>
                    <a:pt x="4812" y="808"/>
                  </a:lnTo>
                  <a:lnTo>
                    <a:pt x="4835" y="842"/>
                  </a:lnTo>
                  <a:lnTo>
                    <a:pt x="4869" y="865"/>
                  </a:lnTo>
                  <a:lnTo>
                    <a:pt x="4903" y="887"/>
                  </a:lnTo>
                  <a:lnTo>
                    <a:pt x="4949" y="899"/>
                  </a:lnTo>
                  <a:lnTo>
                    <a:pt x="4983" y="910"/>
                  </a:lnTo>
                  <a:lnTo>
                    <a:pt x="4983" y="3242"/>
                  </a:lnTo>
                  <a:lnTo>
                    <a:pt x="4949" y="3242"/>
                  </a:lnTo>
                  <a:lnTo>
                    <a:pt x="4915" y="3253"/>
                  </a:lnTo>
                  <a:lnTo>
                    <a:pt x="4880" y="3276"/>
                  </a:lnTo>
                  <a:lnTo>
                    <a:pt x="4846" y="3299"/>
                  </a:lnTo>
                  <a:lnTo>
                    <a:pt x="4824" y="3333"/>
                  </a:lnTo>
                  <a:lnTo>
                    <a:pt x="4812" y="3367"/>
                  </a:lnTo>
                  <a:lnTo>
                    <a:pt x="4801" y="3401"/>
                  </a:lnTo>
                  <a:lnTo>
                    <a:pt x="4789" y="3447"/>
                  </a:lnTo>
                  <a:lnTo>
                    <a:pt x="4801" y="3481"/>
                  </a:lnTo>
                  <a:lnTo>
                    <a:pt x="4801" y="3515"/>
                  </a:lnTo>
                  <a:lnTo>
                    <a:pt x="2799" y="4675"/>
                  </a:lnTo>
                  <a:lnTo>
                    <a:pt x="2765" y="4641"/>
                  </a:lnTo>
                  <a:lnTo>
                    <a:pt x="2730" y="4607"/>
                  </a:lnTo>
                  <a:lnTo>
                    <a:pt x="2685" y="4584"/>
                  </a:lnTo>
                  <a:lnTo>
                    <a:pt x="2583" y="4584"/>
                  </a:lnTo>
                  <a:lnTo>
                    <a:pt x="2537" y="4607"/>
                  </a:lnTo>
                  <a:lnTo>
                    <a:pt x="2492" y="4630"/>
                  </a:lnTo>
                  <a:lnTo>
                    <a:pt x="2457" y="4664"/>
                  </a:lnTo>
                  <a:lnTo>
                    <a:pt x="501" y="3526"/>
                  </a:lnTo>
                  <a:lnTo>
                    <a:pt x="512" y="3492"/>
                  </a:lnTo>
                  <a:lnTo>
                    <a:pt x="512" y="3447"/>
                  </a:lnTo>
                  <a:lnTo>
                    <a:pt x="512" y="3401"/>
                  </a:lnTo>
                  <a:lnTo>
                    <a:pt x="501" y="3356"/>
                  </a:lnTo>
                  <a:lnTo>
                    <a:pt x="478" y="3310"/>
                  </a:lnTo>
                  <a:lnTo>
                    <a:pt x="444" y="3276"/>
                  </a:lnTo>
                  <a:lnTo>
                    <a:pt x="421" y="3242"/>
                  </a:lnTo>
                  <a:lnTo>
                    <a:pt x="376" y="3219"/>
                  </a:lnTo>
                  <a:lnTo>
                    <a:pt x="342" y="3208"/>
                  </a:lnTo>
                  <a:lnTo>
                    <a:pt x="296" y="3196"/>
                  </a:lnTo>
                  <a:lnTo>
                    <a:pt x="296" y="865"/>
                  </a:lnTo>
                  <a:lnTo>
                    <a:pt x="353" y="842"/>
                  </a:lnTo>
                  <a:lnTo>
                    <a:pt x="399" y="796"/>
                  </a:lnTo>
                  <a:lnTo>
                    <a:pt x="421" y="751"/>
                  </a:lnTo>
                  <a:lnTo>
                    <a:pt x="433" y="683"/>
                  </a:lnTo>
                  <a:lnTo>
                    <a:pt x="421" y="626"/>
                  </a:lnTo>
                  <a:lnTo>
                    <a:pt x="1502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6804446" y="0"/>
              <a:ext cx="898968" cy="951300"/>
            </a:xfrm>
            <a:custGeom>
              <a:avLst/>
              <a:gdLst/>
              <a:ahLst/>
              <a:cxnLst/>
              <a:rect l="l" t="t" r="r" b="b"/>
              <a:pathLst>
                <a:path w="8589" h="9089" extrusionOk="0">
                  <a:moveTo>
                    <a:pt x="6154" y="3560"/>
                  </a:moveTo>
                  <a:lnTo>
                    <a:pt x="8179" y="4721"/>
                  </a:lnTo>
                  <a:lnTo>
                    <a:pt x="8168" y="4755"/>
                  </a:lnTo>
                  <a:lnTo>
                    <a:pt x="8168" y="4789"/>
                  </a:lnTo>
                  <a:lnTo>
                    <a:pt x="8179" y="4857"/>
                  </a:lnTo>
                  <a:lnTo>
                    <a:pt x="8213" y="4914"/>
                  </a:lnTo>
                  <a:lnTo>
                    <a:pt x="8259" y="4948"/>
                  </a:lnTo>
                  <a:lnTo>
                    <a:pt x="8327" y="4971"/>
                  </a:lnTo>
                  <a:lnTo>
                    <a:pt x="8327" y="7303"/>
                  </a:lnTo>
                  <a:lnTo>
                    <a:pt x="8282" y="7314"/>
                  </a:lnTo>
                  <a:lnTo>
                    <a:pt x="8236" y="7326"/>
                  </a:lnTo>
                  <a:lnTo>
                    <a:pt x="8202" y="7348"/>
                  </a:lnTo>
                  <a:lnTo>
                    <a:pt x="8168" y="7383"/>
                  </a:lnTo>
                  <a:lnTo>
                    <a:pt x="8134" y="7417"/>
                  </a:lnTo>
                  <a:lnTo>
                    <a:pt x="8111" y="7462"/>
                  </a:lnTo>
                  <a:lnTo>
                    <a:pt x="8100" y="7508"/>
                  </a:lnTo>
                  <a:lnTo>
                    <a:pt x="8100" y="7553"/>
                  </a:lnTo>
                  <a:lnTo>
                    <a:pt x="8100" y="7599"/>
                  </a:lnTo>
                  <a:lnTo>
                    <a:pt x="8111" y="7644"/>
                  </a:lnTo>
                  <a:lnTo>
                    <a:pt x="6132" y="8782"/>
                  </a:lnTo>
                  <a:lnTo>
                    <a:pt x="6097" y="8748"/>
                  </a:lnTo>
                  <a:lnTo>
                    <a:pt x="6063" y="8725"/>
                  </a:lnTo>
                  <a:lnTo>
                    <a:pt x="6018" y="8714"/>
                  </a:lnTo>
                  <a:lnTo>
                    <a:pt x="5972" y="8702"/>
                  </a:lnTo>
                  <a:lnTo>
                    <a:pt x="5927" y="8714"/>
                  </a:lnTo>
                  <a:lnTo>
                    <a:pt x="5881" y="8725"/>
                  </a:lnTo>
                  <a:lnTo>
                    <a:pt x="5847" y="8748"/>
                  </a:lnTo>
                  <a:lnTo>
                    <a:pt x="5824" y="8782"/>
                  </a:lnTo>
                  <a:lnTo>
                    <a:pt x="3845" y="7644"/>
                  </a:lnTo>
                  <a:lnTo>
                    <a:pt x="3857" y="7599"/>
                  </a:lnTo>
                  <a:lnTo>
                    <a:pt x="3857" y="7553"/>
                  </a:lnTo>
                  <a:lnTo>
                    <a:pt x="3857" y="7496"/>
                  </a:lnTo>
                  <a:lnTo>
                    <a:pt x="3845" y="7451"/>
                  </a:lnTo>
                  <a:lnTo>
                    <a:pt x="3822" y="7417"/>
                  </a:lnTo>
                  <a:lnTo>
                    <a:pt x="3788" y="7383"/>
                  </a:lnTo>
                  <a:lnTo>
                    <a:pt x="3754" y="7348"/>
                  </a:lnTo>
                  <a:lnTo>
                    <a:pt x="3720" y="7326"/>
                  </a:lnTo>
                  <a:lnTo>
                    <a:pt x="3675" y="7303"/>
                  </a:lnTo>
                  <a:lnTo>
                    <a:pt x="3629" y="7292"/>
                  </a:lnTo>
                  <a:lnTo>
                    <a:pt x="3629" y="5039"/>
                  </a:lnTo>
                  <a:lnTo>
                    <a:pt x="3675" y="5028"/>
                  </a:lnTo>
                  <a:lnTo>
                    <a:pt x="3720" y="5005"/>
                  </a:lnTo>
                  <a:lnTo>
                    <a:pt x="3754" y="4982"/>
                  </a:lnTo>
                  <a:lnTo>
                    <a:pt x="3788" y="4960"/>
                  </a:lnTo>
                  <a:lnTo>
                    <a:pt x="3811" y="4926"/>
                  </a:lnTo>
                  <a:lnTo>
                    <a:pt x="3834" y="4880"/>
                  </a:lnTo>
                  <a:lnTo>
                    <a:pt x="3845" y="4835"/>
                  </a:lnTo>
                  <a:lnTo>
                    <a:pt x="3845" y="4789"/>
                  </a:lnTo>
                  <a:lnTo>
                    <a:pt x="3845" y="4744"/>
                  </a:lnTo>
                  <a:lnTo>
                    <a:pt x="3834" y="4698"/>
                  </a:lnTo>
                  <a:lnTo>
                    <a:pt x="5790" y="3560"/>
                  </a:lnTo>
                  <a:lnTo>
                    <a:pt x="5824" y="3606"/>
                  </a:lnTo>
                  <a:lnTo>
                    <a:pt x="5870" y="3629"/>
                  </a:lnTo>
                  <a:lnTo>
                    <a:pt x="5915" y="3651"/>
                  </a:lnTo>
                  <a:lnTo>
                    <a:pt x="5972" y="3663"/>
                  </a:lnTo>
                  <a:lnTo>
                    <a:pt x="6029" y="3651"/>
                  </a:lnTo>
                  <a:lnTo>
                    <a:pt x="6086" y="3629"/>
                  </a:lnTo>
                  <a:lnTo>
                    <a:pt x="6120" y="3595"/>
                  </a:lnTo>
                  <a:lnTo>
                    <a:pt x="6154" y="3560"/>
                  </a:lnTo>
                  <a:close/>
                  <a:moveTo>
                    <a:pt x="0" y="0"/>
                  </a:moveTo>
                  <a:lnTo>
                    <a:pt x="1013" y="580"/>
                  </a:lnTo>
                  <a:lnTo>
                    <a:pt x="990" y="637"/>
                  </a:lnTo>
                  <a:lnTo>
                    <a:pt x="990" y="683"/>
                  </a:lnTo>
                  <a:lnTo>
                    <a:pt x="990" y="739"/>
                  </a:lnTo>
                  <a:lnTo>
                    <a:pt x="1001" y="785"/>
                  </a:lnTo>
                  <a:lnTo>
                    <a:pt x="1024" y="819"/>
                  </a:lnTo>
                  <a:lnTo>
                    <a:pt x="1047" y="853"/>
                  </a:lnTo>
                  <a:lnTo>
                    <a:pt x="1081" y="887"/>
                  </a:lnTo>
                  <a:lnTo>
                    <a:pt x="1126" y="910"/>
                  </a:lnTo>
                  <a:lnTo>
                    <a:pt x="1172" y="921"/>
                  </a:lnTo>
                  <a:lnTo>
                    <a:pt x="1217" y="933"/>
                  </a:lnTo>
                  <a:lnTo>
                    <a:pt x="1217" y="3219"/>
                  </a:lnTo>
                  <a:lnTo>
                    <a:pt x="1172" y="3231"/>
                  </a:lnTo>
                  <a:lnTo>
                    <a:pt x="1138" y="3242"/>
                  </a:lnTo>
                  <a:lnTo>
                    <a:pt x="1104" y="3265"/>
                  </a:lnTo>
                  <a:lnTo>
                    <a:pt x="1070" y="3299"/>
                  </a:lnTo>
                  <a:lnTo>
                    <a:pt x="1047" y="3322"/>
                  </a:lnTo>
                  <a:lnTo>
                    <a:pt x="1024" y="3367"/>
                  </a:lnTo>
                  <a:lnTo>
                    <a:pt x="1013" y="3401"/>
                  </a:lnTo>
                  <a:lnTo>
                    <a:pt x="1013" y="3447"/>
                  </a:lnTo>
                  <a:lnTo>
                    <a:pt x="1013" y="3492"/>
                  </a:lnTo>
                  <a:lnTo>
                    <a:pt x="1024" y="3538"/>
                  </a:lnTo>
                  <a:lnTo>
                    <a:pt x="1047" y="3572"/>
                  </a:lnTo>
                  <a:lnTo>
                    <a:pt x="1070" y="3606"/>
                  </a:lnTo>
                  <a:lnTo>
                    <a:pt x="1104" y="3629"/>
                  </a:lnTo>
                  <a:lnTo>
                    <a:pt x="1149" y="3651"/>
                  </a:lnTo>
                  <a:lnTo>
                    <a:pt x="1183" y="3663"/>
                  </a:lnTo>
                  <a:lnTo>
                    <a:pt x="1240" y="3674"/>
                  </a:lnTo>
                  <a:lnTo>
                    <a:pt x="1297" y="3663"/>
                  </a:lnTo>
                  <a:lnTo>
                    <a:pt x="1343" y="3640"/>
                  </a:lnTo>
                  <a:lnTo>
                    <a:pt x="1388" y="3606"/>
                  </a:lnTo>
                  <a:lnTo>
                    <a:pt x="1422" y="3560"/>
                  </a:lnTo>
                  <a:lnTo>
                    <a:pt x="3379" y="4687"/>
                  </a:lnTo>
                  <a:lnTo>
                    <a:pt x="3367" y="4744"/>
                  </a:lnTo>
                  <a:lnTo>
                    <a:pt x="3356" y="4789"/>
                  </a:lnTo>
                  <a:lnTo>
                    <a:pt x="3367" y="4835"/>
                  </a:lnTo>
                  <a:lnTo>
                    <a:pt x="3379" y="4880"/>
                  </a:lnTo>
                  <a:lnTo>
                    <a:pt x="3402" y="4926"/>
                  </a:lnTo>
                  <a:lnTo>
                    <a:pt x="3424" y="4960"/>
                  </a:lnTo>
                  <a:lnTo>
                    <a:pt x="3458" y="4982"/>
                  </a:lnTo>
                  <a:lnTo>
                    <a:pt x="3493" y="5017"/>
                  </a:lnTo>
                  <a:lnTo>
                    <a:pt x="3538" y="5028"/>
                  </a:lnTo>
                  <a:lnTo>
                    <a:pt x="3584" y="5039"/>
                  </a:lnTo>
                  <a:lnTo>
                    <a:pt x="3584" y="7292"/>
                  </a:lnTo>
                  <a:lnTo>
                    <a:pt x="3538" y="7303"/>
                  </a:lnTo>
                  <a:lnTo>
                    <a:pt x="3493" y="7326"/>
                  </a:lnTo>
                  <a:lnTo>
                    <a:pt x="3447" y="7348"/>
                  </a:lnTo>
                  <a:lnTo>
                    <a:pt x="3413" y="7371"/>
                  </a:lnTo>
                  <a:lnTo>
                    <a:pt x="3390" y="7417"/>
                  </a:lnTo>
                  <a:lnTo>
                    <a:pt x="3367" y="7451"/>
                  </a:lnTo>
                  <a:lnTo>
                    <a:pt x="3356" y="7496"/>
                  </a:lnTo>
                  <a:lnTo>
                    <a:pt x="3345" y="7553"/>
                  </a:lnTo>
                  <a:lnTo>
                    <a:pt x="3356" y="7599"/>
                  </a:lnTo>
                  <a:lnTo>
                    <a:pt x="3367" y="7644"/>
                  </a:lnTo>
                  <a:lnTo>
                    <a:pt x="3390" y="7690"/>
                  </a:lnTo>
                  <a:lnTo>
                    <a:pt x="3424" y="7735"/>
                  </a:lnTo>
                  <a:lnTo>
                    <a:pt x="3458" y="7758"/>
                  </a:lnTo>
                  <a:lnTo>
                    <a:pt x="3504" y="7781"/>
                  </a:lnTo>
                  <a:lnTo>
                    <a:pt x="3549" y="7804"/>
                  </a:lnTo>
                  <a:lnTo>
                    <a:pt x="3606" y="7804"/>
                  </a:lnTo>
                  <a:lnTo>
                    <a:pt x="3675" y="7792"/>
                  </a:lnTo>
                  <a:lnTo>
                    <a:pt x="3731" y="7769"/>
                  </a:lnTo>
                  <a:lnTo>
                    <a:pt x="3777" y="7735"/>
                  </a:lnTo>
                  <a:lnTo>
                    <a:pt x="3822" y="7678"/>
                  </a:lnTo>
                  <a:lnTo>
                    <a:pt x="5802" y="8827"/>
                  </a:lnTo>
                  <a:lnTo>
                    <a:pt x="5790" y="8861"/>
                  </a:lnTo>
                  <a:lnTo>
                    <a:pt x="5779" y="8896"/>
                  </a:lnTo>
                  <a:lnTo>
                    <a:pt x="5790" y="8941"/>
                  </a:lnTo>
                  <a:lnTo>
                    <a:pt x="5790" y="8975"/>
                  </a:lnTo>
                  <a:lnTo>
                    <a:pt x="5813" y="9009"/>
                  </a:lnTo>
                  <a:lnTo>
                    <a:pt x="5836" y="9032"/>
                  </a:lnTo>
                  <a:lnTo>
                    <a:pt x="5870" y="9055"/>
                  </a:lnTo>
                  <a:lnTo>
                    <a:pt x="5904" y="9078"/>
                  </a:lnTo>
                  <a:lnTo>
                    <a:pt x="5938" y="9089"/>
                  </a:lnTo>
                  <a:lnTo>
                    <a:pt x="6018" y="9089"/>
                  </a:lnTo>
                  <a:lnTo>
                    <a:pt x="6052" y="9078"/>
                  </a:lnTo>
                  <a:lnTo>
                    <a:pt x="6086" y="9055"/>
                  </a:lnTo>
                  <a:lnTo>
                    <a:pt x="6109" y="9032"/>
                  </a:lnTo>
                  <a:lnTo>
                    <a:pt x="6132" y="9009"/>
                  </a:lnTo>
                  <a:lnTo>
                    <a:pt x="6154" y="8975"/>
                  </a:lnTo>
                  <a:lnTo>
                    <a:pt x="6166" y="8941"/>
                  </a:lnTo>
                  <a:lnTo>
                    <a:pt x="6166" y="8896"/>
                  </a:lnTo>
                  <a:lnTo>
                    <a:pt x="6166" y="8861"/>
                  </a:lnTo>
                  <a:lnTo>
                    <a:pt x="6154" y="8827"/>
                  </a:lnTo>
                  <a:lnTo>
                    <a:pt x="8134" y="7678"/>
                  </a:lnTo>
                  <a:lnTo>
                    <a:pt x="8179" y="7724"/>
                  </a:lnTo>
                  <a:lnTo>
                    <a:pt x="8225" y="7769"/>
                  </a:lnTo>
                  <a:lnTo>
                    <a:pt x="8282" y="7792"/>
                  </a:lnTo>
                  <a:lnTo>
                    <a:pt x="8395" y="7792"/>
                  </a:lnTo>
                  <a:lnTo>
                    <a:pt x="8441" y="7781"/>
                  </a:lnTo>
                  <a:lnTo>
                    <a:pt x="8486" y="7758"/>
                  </a:lnTo>
                  <a:lnTo>
                    <a:pt x="8520" y="7724"/>
                  </a:lnTo>
                  <a:lnTo>
                    <a:pt x="8543" y="7690"/>
                  </a:lnTo>
                  <a:lnTo>
                    <a:pt x="8566" y="7644"/>
                  </a:lnTo>
                  <a:lnTo>
                    <a:pt x="8589" y="7599"/>
                  </a:lnTo>
                  <a:lnTo>
                    <a:pt x="8589" y="7553"/>
                  </a:lnTo>
                  <a:lnTo>
                    <a:pt x="8589" y="7508"/>
                  </a:lnTo>
                  <a:lnTo>
                    <a:pt x="8577" y="7462"/>
                  </a:lnTo>
                  <a:lnTo>
                    <a:pt x="8555" y="7417"/>
                  </a:lnTo>
                  <a:lnTo>
                    <a:pt x="8532" y="7383"/>
                  </a:lnTo>
                  <a:lnTo>
                    <a:pt x="8498" y="7360"/>
                  </a:lnTo>
                  <a:lnTo>
                    <a:pt x="8452" y="7326"/>
                  </a:lnTo>
                  <a:lnTo>
                    <a:pt x="8418" y="7314"/>
                  </a:lnTo>
                  <a:lnTo>
                    <a:pt x="8373" y="7303"/>
                  </a:lnTo>
                  <a:lnTo>
                    <a:pt x="8373" y="4971"/>
                  </a:lnTo>
                  <a:lnTo>
                    <a:pt x="8429" y="4948"/>
                  </a:lnTo>
                  <a:lnTo>
                    <a:pt x="8475" y="4903"/>
                  </a:lnTo>
                  <a:lnTo>
                    <a:pt x="8509" y="4857"/>
                  </a:lnTo>
                  <a:lnTo>
                    <a:pt x="8520" y="4789"/>
                  </a:lnTo>
                  <a:lnTo>
                    <a:pt x="8520" y="4755"/>
                  </a:lnTo>
                  <a:lnTo>
                    <a:pt x="8509" y="4721"/>
                  </a:lnTo>
                  <a:lnTo>
                    <a:pt x="8475" y="4664"/>
                  </a:lnTo>
                  <a:lnTo>
                    <a:pt x="8418" y="4630"/>
                  </a:lnTo>
                  <a:lnTo>
                    <a:pt x="8384" y="4618"/>
                  </a:lnTo>
                  <a:lnTo>
                    <a:pt x="8304" y="4618"/>
                  </a:lnTo>
                  <a:lnTo>
                    <a:pt x="8270" y="4630"/>
                  </a:lnTo>
                  <a:lnTo>
                    <a:pt x="8236" y="4653"/>
                  </a:lnTo>
                  <a:lnTo>
                    <a:pt x="8202" y="4687"/>
                  </a:lnTo>
                  <a:lnTo>
                    <a:pt x="6177" y="3515"/>
                  </a:lnTo>
                  <a:lnTo>
                    <a:pt x="6188" y="3447"/>
                  </a:lnTo>
                  <a:lnTo>
                    <a:pt x="6188" y="3401"/>
                  </a:lnTo>
                  <a:lnTo>
                    <a:pt x="6177" y="3367"/>
                  </a:lnTo>
                  <a:lnTo>
                    <a:pt x="6154" y="3333"/>
                  </a:lnTo>
                  <a:lnTo>
                    <a:pt x="6132" y="3299"/>
                  </a:lnTo>
                  <a:lnTo>
                    <a:pt x="6109" y="3276"/>
                  </a:lnTo>
                  <a:lnTo>
                    <a:pt x="6075" y="3253"/>
                  </a:lnTo>
                  <a:lnTo>
                    <a:pt x="6041" y="3242"/>
                  </a:lnTo>
                  <a:lnTo>
                    <a:pt x="5995" y="3231"/>
                  </a:lnTo>
                  <a:lnTo>
                    <a:pt x="5995" y="933"/>
                  </a:lnTo>
                  <a:lnTo>
                    <a:pt x="6041" y="921"/>
                  </a:lnTo>
                  <a:lnTo>
                    <a:pt x="6086" y="899"/>
                  </a:lnTo>
                  <a:lnTo>
                    <a:pt x="6120" y="876"/>
                  </a:lnTo>
                  <a:lnTo>
                    <a:pt x="6154" y="853"/>
                  </a:lnTo>
                  <a:lnTo>
                    <a:pt x="6177" y="819"/>
                  </a:lnTo>
                  <a:lnTo>
                    <a:pt x="6200" y="774"/>
                  </a:lnTo>
                  <a:lnTo>
                    <a:pt x="6211" y="739"/>
                  </a:lnTo>
                  <a:lnTo>
                    <a:pt x="6223" y="683"/>
                  </a:lnTo>
                  <a:lnTo>
                    <a:pt x="6211" y="637"/>
                  </a:lnTo>
                  <a:lnTo>
                    <a:pt x="6200" y="592"/>
                  </a:lnTo>
                  <a:lnTo>
                    <a:pt x="6177" y="557"/>
                  </a:lnTo>
                  <a:lnTo>
                    <a:pt x="6143" y="512"/>
                  </a:lnTo>
                  <a:lnTo>
                    <a:pt x="6109" y="489"/>
                  </a:lnTo>
                  <a:lnTo>
                    <a:pt x="6075" y="466"/>
                  </a:lnTo>
                  <a:lnTo>
                    <a:pt x="6029" y="444"/>
                  </a:lnTo>
                  <a:lnTo>
                    <a:pt x="5972" y="444"/>
                  </a:lnTo>
                  <a:lnTo>
                    <a:pt x="5915" y="455"/>
                  </a:lnTo>
                  <a:lnTo>
                    <a:pt x="5859" y="478"/>
                  </a:lnTo>
                  <a:lnTo>
                    <a:pt x="5813" y="501"/>
                  </a:lnTo>
                  <a:lnTo>
                    <a:pt x="5779" y="546"/>
                  </a:lnTo>
                  <a:lnTo>
                    <a:pt x="4835" y="0"/>
                  </a:lnTo>
                  <a:lnTo>
                    <a:pt x="4744" y="0"/>
                  </a:lnTo>
                  <a:lnTo>
                    <a:pt x="5756" y="580"/>
                  </a:lnTo>
                  <a:lnTo>
                    <a:pt x="5733" y="637"/>
                  </a:lnTo>
                  <a:lnTo>
                    <a:pt x="5733" y="683"/>
                  </a:lnTo>
                  <a:lnTo>
                    <a:pt x="5733" y="739"/>
                  </a:lnTo>
                  <a:lnTo>
                    <a:pt x="5745" y="774"/>
                  </a:lnTo>
                  <a:lnTo>
                    <a:pt x="5768" y="819"/>
                  </a:lnTo>
                  <a:lnTo>
                    <a:pt x="5790" y="853"/>
                  </a:lnTo>
                  <a:lnTo>
                    <a:pt x="5824" y="887"/>
                  </a:lnTo>
                  <a:lnTo>
                    <a:pt x="5870" y="910"/>
                  </a:lnTo>
                  <a:lnTo>
                    <a:pt x="5904" y="921"/>
                  </a:lnTo>
                  <a:lnTo>
                    <a:pt x="5950" y="933"/>
                  </a:lnTo>
                  <a:lnTo>
                    <a:pt x="5950" y="3231"/>
                  </a:lnTo>
                  <a:lnTo>
                    <a:pt x="5915" y="3242"/>
                  </a:lnTo>
                  <a:lnTo>
                    <a:pt x="5881" y="3253"/>
                  </a:lnTo>
                  <a:lnTo>
                    <a:pt x="5847" y="3276"/>
                  </a:lnTo>
                  <a:lnTo>
                    <a:pt x="5813" y="3299"/>
                  </a:lnTo>
                  <a:lnTo>
                    <a:pt x="5790" y="3333"/>
                  </a:lnTo>
                  <a:lnTo>
                    <a:pt x="5768" y="3367"/>
                  </a:lnTo>
                  <a:lnTo>
                    <a:pt x="5756" y="3401"/>
                  </a:lnTo>
                  <a:lnTo>
                    <a:pt x="5756" y="3447"/>
                  </a:lnTo>
                  <a:lnTo>
                    <a:pt x="5756" y="3481"/>
                  </a:lnTo>
                  <a:lnTo>
                    <a:pt x="5768" y="3515"/>
                  </a:lnTo>
                  <a:lnTo>
                    <a:pt x="3811" y="4653"/>
                  </a:lnTo>
                  <a:lnTo>
                    <a:pt x="3766" y="4607"/>
                  </a:lnTo>
                  <a:lnTo>
                    <a:pt x="3720" y="4573"/>
                  </a:lnTo>
                  <a:lnTo>
                    <a:pt x="3663" y="4550"/>
                  </a:lnTo>
                  <a:lnTo>
                    <a:pt x="3549" y="4550"/>
                  </a:lnTo>
                  <a:lnTo>
                    <a:pt x="3493" y="4573"/>
                  </a:lnTo>
                  <a:lnTo>
                    <a:pt x="3447" y="4607"/>
                  </a:lnTo>
                  <a:lnTo>
                    <a:pt x="3402" y="4653"/>
                  </a:lnTo>
                  <a:lnTo>
                    <a:pt x="1445" y="3526"/>
                  </a:lnTo>
                  <a:lnTo>
                    <a:pt x="1456" y="3481"/>
                  </a:lnTo>
                  <a:lnTo>
                    <a:pt x="1456" y="3447"/>
                  </a:lnTo>
                  <a:lnTo>
                    <a:pt x="1456" y="3401"/>
                  </a:lnTo>
                  <a:lnTo>
                    <a:pt x="1445" y="3367"/>
                  </a:lnTo>
                  <a:lnTo>
                    <a:pt x="1422" y="3322"/>
                  </a:lnTo>
                  <a:lnTo>
                    <a:pt x="1399" y="3299"/>
                  </a:lnTo>
                  <a:lnTo>
                    <a:pt x="1377" y="3265"/>
                  </a:lnTo>
                  <a:lnTo>
                    <a:pt x="1343" y="3242"/>
                  </a:lnTo>
                  <a:lnTo>
                    <a:pt x="1297" y="3231"/>
                  </a:lnTo>
                  <a:lnTo>
                    <a:pt x="1263" y="3219"/>
                  </a:lnTo>
                  <a:lnTo>
                    <a:pt x="1263" y="933"/>
                  </a:lnTo>
                  <a:lnTo>
                    <a:pt x="1308" y="921"/>
                  </a:lnTo>
                  <a:lnTo>
                    <a:pt x="1343" y="910"/>
                  </a:lnTo>
                  <a:lnTo>
                    <a:pt x="1388" y="887"/>
                  </a:lnTo>
                  <a:lnTo>
                    <a:pt x="1422" y="853"/>
                  </a:lnTo>
                  <a:lnTo>
                    <a:pt x="1445" y="819"/>
                  </a:lnTo>
                  <a:lnTo>
                    <a:pt x="1468" y="785"/>
                  </a:lnTo>
                  <a:lnTo>
                    <a:pt x="1479" y="739"/>
                  </a:lnTo>
                  <a:lnTo>
                    <a:pt x="1479" y="683"/>
                  </a:lnTo>
                  <a:lnTo>
                    <a:pt x="1479" y="637"/>
                  </a:lnTo>
                  <a:lnTo>
                    <a:pt x="1456" y="580"/>
                  </a:lnTo>
                  <a:lnTo>
                    <a:pt x="2469" y="0"/>
                  </a:lnTo>
                  <a:lnTo>
                    <a:pt x="2378" y="0"/>
                  </a:lnTo>
                  <a:lnTo>
                    <a:pt x="1434" y="546"/>
                  </a:lnTo>
                  <a:lnTo>
                    <a:pt x="1399" y="501"/>
                  </a:lnTo>
                  <a:lnTo>
                    <a:pt x="1354" y="466"/>
                  </a:lnTo>
                  <a:lnTo>
                    <a:pt x="1297" y="444"/>
                  </a:lnTo>
                  <a:lnTo>
                    <a:pt x="1172" y="444"/>
                  </a:lnTo>
                  <a:lnTo>
                    <a:pt x="1115" y="466"/>
                  </a:lnTo>
                  <a:lnTo>
                    <a:pt x="1070" y="501"/>
                  </a:lnTo>
                  <a:lnTo>
                    <a:pt x="1035" y="54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0" y="2054909"/>
              <a:ext cx="2243285" cy="3088559"/>
            </a:xfrm>
            <a:custGeom>
              <a:avLst/>
              <a:gdLst/>
              <a:ahLst/>
              <a:cxnLst/>
              <a:rect l="l" t="t" r="r" b="b"/>
              <a:pathLst>
                <a:path w="21433" h="29509" extrusionOk="0">
                  <a:moveTo>
                    <a:pt x="4813" y="354"/>
                  </a:moveTo>
                  <a:lnTo>
                    <a:pt x="6803" y="1514"/>
                  </a:lnTo>
                  <a:lnTo>
                    <a:pt x="6792" y="1548"/>
                  </a:lnTo>
                  <a:lnTo>
                    <a:pt x="6792" y="1582"/>
                  </a:lnTo>
                  <a:lnTo>
                    <a:pt x="6803" y="1650"/>
                  </a:lnTo>
                  <a:lnTo>
                    <a:pt x="6837" y="1707"/>
                  </a:lnTo>
                  <a:lnTo>
                    <a:pt x="6894" y="1753"/>
                  </a:lnTo>
                  <a:lnTo>
                    <a:pt x="6963" y="1764"/>
                  </a:lnTo>
                  <a:lnTo>
                    <a:pt x="6963" y="4096"/>
                  </a:lnTo>
                  <a:lnTo>
                    <a:pt x="6917" y="4107"/>
                  </a:lnTo>
                  <a:lnTo>
                    <a:pt x="6872" y="4119"/>
                  </a:lnTo>
                  <a:lnTo>
                    <a:pt x="6837" y="4142"/>
                  </a:lnTo>
                  <a:lnTo>
                    <a:pt x="6803" y="4176"/>
                  </a:lnTo>
                  <a:lnTo>
                    <a:pt x="6781" y="4210"/>
                  </a:lnTo>
                  <a:lnTo>
                    <a:pt x="6758" y="4244"/>
                  </a:lnTo>
                  <a:lnTo>
                    <a:pt x="6746" y="4289"/>
                  </a:lnTo>
                  <a:lnTo>
                    <a:pt x="6746" y="4335"/>
                  </a:lnTo>
                  <a:lnTo>
                    <a:pt x="6746" y="4380"/>
                  </a:lnTo>
                  <a:lnTo>
                    <a:pt x="6758" y="4426"/>
                  </a:lnTo>
                  <a:lnTo>
                    <a:pt x="4790" y="5563"/>
                  </a:lnTo>
                  <a:lnTo>
                    <a:pt x="4756" y="5518"/>
                  </a:lnTo>
                  <a:lnTo>
                    <a:pt x="4722" y="5495"/>
                  </a:lnTo>
                  <a:lnTo>
                    <a:pt x="4665" y="5472"/>
                  </a:lnTo>
                  <a:lnTo>
                    <a:pt x="4619" y="5461"/>
                  </a:lnTo>
                  <a:lnTo>
                    <a:pt x="4562" y="5472"/>
                  </a:lnTo>
                  <a:lnTo>
                    <a:pt x="4517" y="5495"/>
                  </a:lnTo>
                  <a:lnTo>
                    <a:pt x="4471" y="5518"/>
                  </a:lnTo>
                  <a:lnTo>
                    <a:pt x="4437" y="5563"/>
                  </a:lnTo>
                  <a:lnTo>
                    <a:pt x="2424" y="4403"/>
                  </a:lnTo>
                  <a:lnTo>
                    <a:pt x="2435" y="4335"/>
                  </a:lnTo>
                  <a:lnTo>
                    <a:pt x="2435" y="4301"/>
                  </a:lnTo>
                  <a:lnTo>
                    <a:pt x="2424" y="4267"/>
                  </a:lnTo>
                  <a:lnTo>
                    <a:pt x="2390" y="4210"/>
                  </a:lnTo>
                  <a:lnTo>
                    <a:pt x="2333" y="4164"/>
                  </a:lnTo>
                  <a:lnTo>
                    <a:pt x="2265" y="4142"/>
                  </a:lnTo>
                  <a:lnTo>
                    <a:pt x="2265" y="1832"/>
                  </a:lnTo>
                  <a:lnTo>
                    <a:pt x="2310" y="1821"/>
                  </a:lnTo>
                  <a:lnTo>
                    <a:pt x="2356" y="1798"/>
                  </a:lnTo>
                  <a:lnTo>
                    <a:pt x="2390" y="1775"/>
                  </a:lnTo>
                  <a:lnTo>
                    <a:pt x="2424" y="1753"/>
                  </a:lnTo>
                  <a:lnTo>
                    <a:pt x="2458" y="1719"/>
                  </a:lnTo>
                  <a:lnTo>
                    <a:pt x="2481" y="1673"/>
                  </a:lnTo>
                  <a:lnTo>
                    <a:pt x="2492" y="1628"/>
                  </a:lnTo>
                  <a:lnTo>
                    <a:pt x="2492" y="1582"/>
                  </a:lnTo>
                  <a:lnTo>
                    <a:pt x="2492" y="1525"/>
                  </a:lnTo>
                  <a:lnTo>
                    <a:pt x="2469" y="1480"/>
                  </a:lnTo>
                  <a:lnTo>
                    <a:pt x="4415" y="354"/>
                  </a:lnTo>
                  <a:lnTo>
                    <a:pt x="4449" y="399"/>
                  </a:lnTo>
                  <a:lnTo>
                    <a:pt x="4494" y="445"/>
                  </a:lnTo>
                  <a:lnTo>
                    <a:pt x="4551" y="467"/>
                  </a:lnTo>
                  <a:lnTo>
                    <a:pt x="4619" y="467"/>
                  </a:lnTo>
                  <a:lnTo>
                    <a:pt x="4676" y="456"/>
                  </a:lnTo>
                  <a:lnTo>
                    <a:pt x="4733" y="445"/>
                  </a:lnTo>
                  <a:lnTo>
                    <a:pt x="4779" y="399"/>
                  </a:lnTo>
                  <a:lnTo>
                    <a:pt x="4813" y="354"/>
                  </a:lnTo>
                  <a:close/>
                  <a:moveTo>
                    <a:pt x="18998" y="342"/>
                  </a:moveTo>
                  <a:lnTo>
                    <a:pt x="21011" y="1502"/>
                  </a:lnTo>
                  <a:lnTo>
                    <a:pt x="21000" y="1537"/>
                  </a:lnTo>
                  <a:lnTo>
                    <a:pt x="21000" y="1582"/>
                  </a:lnTo>
                  <a:lnTo>
                    <a:pt x="21000" y="1616"/>
                  </a:lnTo>
                  <a:lnTo>
                    <a:pt x="21011" y="1650"/>
                  </a:lnTo>
                  <a:lnTo>
                    <a:pt x="21034" y="1684"/>
                  </a:lnTo>
                  <a:lnTo>
                    <a:pt x="21057" y="1719"/>
                  </a:lnTo>
                  <a:lnTo>
                    <a:pt x="21114" y="1764"/>
                  </a:lnTo>
                  <a:lnTo>
                    <a:pt x="21148" y="1775"/>
                  </a:lnTo>
                  <a:lnTo>
                    <a:pt x="21182" y="1787"/>
                  </a:lnTo>
                  <a:lnTo>
                    <a:pt x="21182" y="4142"/>
                  </a:lnTo>
                  <a:lnTo>
                    <a:pt x="21148" y="4142"/>
                  </a:lnTo>
                  <a:lnTo>
                    <a:pt x="21114" y="4153"/>
                  </a:lnTo>
                  <a:lnTo>
                    <a:pt x="21057" y="4198"/>
                  </a:lnTo>
                  <a:lnTo>
                    <a:pt x="21011" y="4267"/>
                  </a:lnTo>
                  <a:lnTo>
                    <a:pt x="21000" y="4301"/>
                  </a:lnTo>
                  <a:lnTo>
                    <a:pt x="21000" y="4335"/>
                  </a:lnTo>
                  <a:lnTo>
                    <a:pt x="21000" y="4369"/>
                  </a:lnTo>
                  <a:lnTo>
                    <a:pt x="21011" y="4403"/>
                  </a:lnTo>
                  <a:lnTo>
                    <a:pt x="18975" y="5586"/>
                  </a:lnTo>
                  <a:lnTo>
                    <a:pt x="18952" y="5552"/>
                  </a:lnTo>
                  <a:lnTo>
                    <a:pt x="18918" y="5529"/>
                  </a:lnTo>
                  <a:lnTo>
                    <a:pt x="18873" y="5507"/>
                  </a:lnTo>
                  <a:lnTo>
                    <a:pt x="18793" y="5507"/>
                  </a:lnTo>
                  <a:lnTo>
                    <a:pt x="18748" y="5529"/>
                  </a:lnTo>
                  <a:lnTo>
                    <a:pt x="18713" y="5552"/>
                  </a:lnTo>
                  <a:lnTo>
                    <a:pt x="18691" y="5575"/>
                  </a:lnTo>
                  <a:lnTo>
                    <a:pt x="16689" y="4426"/>
                  </a:lnTo>
                  <a:lnTo>
                    <a:pt x="16700" y="4380"/>
                  </a:lnTo>
                  <a:lnTo>
                    <a:pt x="16700" y="4335"/>
                  </a:lnTo>
                  <a:lnTo>
                    <a:pt x="16700" y="4289"/>
                  </a:lnTo>
                  <a:lnTo>
                    <a:pt x="16689" y="4255"/>
                  </a:lnTo>
                  <a:lnTo>
                    <a:pt x="16666" y="4210"/>
                  </a:lnTo>
                  <a:lnTo>
                    <a:pt x="16643" y="4176"/>
                  </a:lnTo>
                  <a:lnTo>
                    <a:pt x="16609" y="4153"/>
                  </a:lnTo>
                  <a:lnTo>
                    <a:pt x="16575" y="4130"/>
                  </a:lnTo>
                  <a:lnTo>
                    <a:pt x="16529" y="4107"/>
                  </a:lnTo>
                  <a:lnTo>
                    <a:pt x="16495" y="4096"/>
                  </a:lnTo>
                  <a:lnTo>
                    <a:pt x="16495" y="1775"/>
                  </a:lnTo>
                  <a:lnTo>
                    <a:pt x="16563" y="1753"/>
                  </a:lnTo>
                  <a:lnTo>
                    <a:pt x="16609" y="1707"/>
                  </a:lnTo>
                  <a:lnTo>
                    <a:pt x="16654" y="1650"/>
                  </a:lnTo>
                  <a:lnTo>
                    <a:pt x="16654" y="1616"/>
                  </a:lnTo>
                  <a:lnTo>
                    <a:pt x="16666" y="1582"/>
                  </a:lnTo>
                  <a:lnTo>
                    <a:pt x="16654" y="1537"/>
                  </a:lnTo>
                  <a:lnTo>
                    <a:pt x="16654" y="1502"/>
                  </a:lnTo>
                  <a:lnTo>
                    <a:pt x="18668" y="342"/>
                  </a:lnTo>
                  <a:lnTo>
                    <a:pt x="18702" y="376"/>
                  </a:lnTo>
                  <a:lnTo>
                    <a:pt x="18736" y="410"/>
                  </a:lnTo>
                  <a:lnTo>
                    <a:pt x="18782" y="422"/>
                  </a:lnTo>
                  <a:lnTo>
                    <a:pt x="18839" y="433"/>
                  </a:lnTo>
                  <a:lnTo>
                    <a:pt x="18884" y="422"/>
                  </a:lnTo>
                  <a:lnTo>
                    <a:pt x="18930" y="410"/>
                  </a:lnTo>
                  <a:lnTo>
                    <a:pt x="18975" y="376"/>
                  </a:lnTo>
                  <a:lnTo>
                    <a:pt x="18998" y="342"/>
                  </a:lnTo>
                  <a:close/>
                  <a:moveTo>
                    <a:pt x="16666" y="4460"/>
                  </a:moveTo>
                  <a:lnTo>
                    <a:pt x="18668" y="5620"/>
                  </a:lnTo>
                  <a:lnTo>
                    <a:pt x="18657" y="5689"/>
                  </a:lnTo>
                  <a:lnTo>
                    <a:pt x="18668" y="5757"/>
                  </a:lnTo>
                  <a:lnTo>
                    <a:pt x="18702" y="5802"/>
                  </a:lnTo>
                  <a:lnTo>
                    <a:pt x="18748" y="5848"/>
                  </a:lnTo>
                  <a:lnTo>
                    <a:pt x="18816" y="5859"/>
                  </a:lnTo>
                  <a:lnTo>
                    <a:pt x="18816" y="8248"/>
                  </a:lnTo>
                  <a:lnTo>
                    <a:pt x="18782" y="8248"/>
                  </a:lnTo>
                  <a:lnTo>
                    <a:pt x="18748" y="8259"/>
                  </a:lnTo>
                  <a:lnTo>
                    <a:pt x="18679" y="8305"/>
                  </a:lnTo>
                  <a:lnTo>
                    <a:pt x="18645" y="8373"/>
                  </a:lnTo>
                  <a:lnTo>
                    <a:pt x="18634" y="8407"/>
                  </a:lnTo>
                  <a:lnTo>
                    <a:pt x="18634" y="8441"/>
                  </a:lnTo>
                  <a:lnTo>
                    <a:pt x="18634" y="8476"/>
                  </a:lnTo>
                  <a:lnTo>
                    <a:pt x="18645" y="8510"/>
                  </a:lnTo>
                  <a:lnTo>
                    <a:pt x="16666" y="9659"/>
                  </a:lnTo>
                  <a:lnTo>
                    <a:pt x="16632" y="9613"/>
                  </a:lnTo>
                  <a:lnTo>
                    <a:pt x="16575" y="9579"/>
                  </a:lnTo>
                  <a:lnTo>
                    <a:pt x="16529" y="9556"/>
                  </a:lnTo>
                  <a:lnTo>
                    <a:pt x="16461" y="9545"/>
                  </a:lnTo>
                  <a:lnTo>
                    <a:pt x="16404" y="9556"/>
                  </a:lnTo>
                  <a:lnTo>
                    <a:pt x="16347" y="9579"/>
                  </a:lnTo>
                  <a:lnTo>
                    <a:pt x="16302" y="9613"/>
                  </a:lnTo>
                  <a:lnTo>
                    <a:pt x="16268" y="9659"/>
                  </a:lnTo>
                  <a:lnTo>
                    <a:pt x="14300" y="8521"/>
                  </a:lnTo>
                  <a:lnTo>
                    <a:pt x="14300" y="8476"/>
                  </a:lnTo>
                  <a:lnTo>
                    <a:pt x="14311" y="8441"/>
                  </a:lnTo>
                  <a:lnTo>
                    <a:pt x="14300" y="8407"/>
                  </a:lnTo>
                  <a:lnTo>
                    <a:pt x="14288" y="8362"/>
                  </a:lnTo>
                  <a:lnTo>
                    <a:pt x="14277" y="8328"/>
                  </a:lnTo>
                  <a:lnTo>
                    <a:pt x="14254" y="8305"/>
                  </a:lnTo>
                  <a:lnTo>
                    <a:pt x="14197" y="8259"/>
                  </a:lnTo>
                  <a:lnTo>
                    <a:pt x="14163" y="8237"/>
                  </a:lnTo>
                  <a:lnTo>
                    <a:pt x="14118" y="8237"/>
                  </a:lnTo>
                  <a:lnTo>
                    <a:pt x="14118" y="5927"/>
                  </a:lnTo>
                  <a:lnTo>
                    <a:pt x="14163" y="5927"/>
                  </a:lnTo>
                  <a:lnTo>
                    <a:pt x="14209" y="5905"/>
                  </a:lnTo>
                  <a:lnTo>
                    <a:pt x="14243" y="5882"/>
                  </a:lnTo>
                  <a:lnTo>
                    <a:pt x="14277" y="5848"/>
                  </a:lnTo>
                  <a:lnTo>
                    <a:pt x="14300" y="5814"/>
                  </a:lnTo>
                  <a:lnTo>
                    <a:pt x="14322" y="5780"/>
                  </a:lnTo>
                  <a:lnTo>
                    <a:pt x="14334" y="5734"/>
                  </a:lnTo>
                  <a:lnTo>
                    <a:pt x="14345" y="5689"/>
                  </a:lnTo>
                  <a:lnTo>
                    <a:pt x="14334" y="5632"/>
                  </a:lnTo>
                  <a:lnTo>
                    <a:pt x="14322" y="5586"/>
                  </a:lnTo>
                  <a:lnTo>
                    <a:pt x="16268" y="4471"/>
                  </a:lnTo>
                  <a:lnTo>
                    <a:pt x="16302" y="4506"/>
                  </a:lnTo>
                  <a:lnTo>
                    <a:pt x="16347" y="4540"/>
                  </a:lnTo>
                  <a:lnTo>
                    <a:pt x="16404" y="4562"/>
                  </a:lnTo>
                  <a:lnTo>
                    <a:pt x="16461" y="4574"/>
                  </a:lnTo>
                  <a:lnTo>
                    <a:pt x="16529" y="4562"/>
                  </a:lnTo>
                  <a:lnTo>
                    <a:pt x="16586" y="4540"/>
                  </a:lnTo>
                  <a:lnTo>
                    <a:pt x="16632" y="4506"/>
                  </a:lnTo>
                  <a:lnTo>
                    <a:pt x="16666" y="4460"/>
                  </a:lnTo>
                  <a:close/>
                  <a:moveTo>
                    <a:pt x="11911" y="4460"/>
                  </a:moveTo>
                  <a:lnTo>
                    <a:pt x="13867" y="5586"/>
                  </a:lnTo>
                  <a:lnTo>
                    <a:pt x="13856" y="5632"/>
                  </a:lnTo>
                  <a:lnTo>
                    <a:pt x="13845" y="5689"/>
                  </a:lnTo>
                  <a:lnTo>
                    <a:pt x="13856" y="5734"/>
                  </a:lnTo>
                  <a:lnTo>
                    <a:pt x="13867" y="5780"/>
                  </a:lnTo>
                  <a:lnTo>
                    <a:pt x="13890" y="5814"/>
                  </a:lnTo>
                  <a:lnTo>
                    <a:pt x="13913" y="5859"/>
                  </a:lnTo>
                  <a:lnTo>
                    <a:pt x="13947" y="5882"/>
                  </a:lnTo>
                  <a:lnTo>
                    <a:pt x="13981" y="5905"/>
                  </a:lnTo>
                  <a:lnTo>
                    <a:pt x="14027" y="5927"/>
                  </a:lnTo>
                  <a:lnTo>
                    <a:pt x="14072" y="5927"/>
                  </a:lnTo>
                  <a:lnTo>
                    <a:pt x="14072" y="8225"/>
                  </a:lnTo>
                  <a:lnTo>
                    <a:pt x="14038" y="8237"/>
                  </a:lnTo>
                  <a:lnTo>
                    <a:pt x="13993" y="8248"/>
                  </a:lnTo>
                  <a:lnTo>
                    <a:pt x="13970" y="8271"/>
                  </a:lnTo>
                  <a:lnTo>
                    <a:pt x="13936" y="8294"/>
                  </a:lnTo>
                  <a:lnTo>
                    <a:pt x="13913" y="8328"/>
                  </a:lnTo>
                  <a:lnTo>
                    <a:pt x="13890" y="8362"/>
                  </a:lnTo>
                  <a:lnTo>
                    <a:pt x="13879" y="8407"/>
                  </a:lnTo>
                  <a:lnTo>
                    <a:pt x="13879" y="8441"/>
                  </a:lnTo>
                  <a:lnTo>
                    <a:pt x="13879" y="8487"/>
                  </a:lnTo>
                  <a:lnTo>
                    <a:pt x="13890" y="8521"/>
                  </a:lnTo>
                  <a:lnTo>
                    <a:pt x="11900" y="9670"/>
                  </a:lnTo>
                  <a:lnTo>
                    <a:pt x="11865" y="9636"/>
                  </a:lnTo>
                  <a:lnTo>
                    <a:pt x="11820" y="9602"/>
                  </a:lnTo>
                  <a:lnTo>
                    <a:pt x="11774" y="9590"/>
                  </a:lnTo>
                  <a:lnTo>
                    <a:pt x="11729" y="9579"/>
                  </a:lnTo>
                  <a:lnTo>
                    <a:pt x="11672" y="9590"/>
                  </a:lnTo>
                  <a:lnTo>
                    <a:pt x="11627" y="9602"/>
                  </a:lnTo>
                  <a:lnTo>
                    <a:pt x="11581" y="9636"/>
                  </a:lnTo>
                  <a:lnTo>
                    <a:pt x="11547" y="9670"/>
                  </a:lnTo>
                  <a:lnTo>
                    <a:pt x="9590" y="8544"/>
                  </a:lnTo>
                  <a:lnTo>
                    <a:pt x="9613" y="8498"/>
                  </a:lnTo>
                  <a:lnTo>
                    <a:pt x="9613" y="8441"/>
                  </a:lnTo>
                  <a:lnTo>
                    <a:pt x="9613" y="8396"/>
                  </a:lnTo>
                  <a:lnTo>
                    <a:pt x="9590" y="8350"/>
                  </a:lnTo>
                  <a:lnTo>
                    <a:pt x="9568" y="8305"/>
                  </a:lnTo>
                  <a:lnTo>
                    <a:pt x="9545" y="8271"/>
                  </a:lnTo>
                  <a:lnTo>
                    <a:pt x="9511" y="8237"/>
                  </a:lnTo>
                  <a:lnTo>
                    <a:pt x="9465" y="8214"/>
                  </a:lnTo>
                  <a:lnTo>
                    <a:pt x="9431" y="8191"/>
                  </a:lnTo>
                  <a:lnTo>
                    <a:pt x="9374" y="8191"/>
                  </a:lnTo>
                  <a:lnTo>
                    <a:pt x="9374" y="5871"/>
                  </a:lnTo>
                  <a:lnTo>
                    <a:pt x="9442" y="5848"/>
                  </a:lnTo>
                  <a:lnTo>
                    <a:pt x="9499" y="5814"/>
                  </a:lnTo>
                  <a:lnTo>
                    <a:pt x="9533" y="5757"/>
                  </a:lnTo>
                  <a:lnTo>
                    <a:pt x="9545" y="5689"/>
                  </a:lnTo>
                  <a:lnTo>
                    <a:pt x="9545" y="5654"/>
                  </a:lnTo>
                  <a:lnTo>
                    <a:pt x="9533" y="5620"/>
                  </a:lnTo>
                  <a:lnTo>
                    <a:pt x="11536" y="4460"/>
                  </a:lnTo>
                  <a:lnTo>
                    <a:pt x="11570" y="4506"/>
                  </a:lnTo>
                  <a:lnTo>
                    <a:pt x="11615" y="4540"/>
                  </a:lnTo>
                  <a:lnTo>
                    <a:pt x="11661" y="4562"/>
                  </a:lnTo>
                  <a:lnTo>
                    <a:pt x="11786" y="4562"/>
                  </a:lnTo>
                  <a:lnTo>
                    <a:pt x="11831" y="4540"/>
                  </a:lnTo>
                  <a:lnTo>
                    <a:pt x="11877" y="4506"/>
                  </a:lnTo>
                  <a:lnTo>
                    <a:pt x="11911" y="4460"/>
                  </a:lnTo>
                  <a:close/>
                  <a:moveTo>
                    <a:pt x="7190" y="4460"/>
                  </a:moveTo>
                  <a:lnTo>
                    <a:pt x="9181" y="5620"/>
                  </a:lnTo>
                  <a:lnTo>
                    <a:pt x="9169" y="5654"/>
                  </a:lnTo>
                  <a:lnTo>
                    <a:pt x="9169" y="5689"/>
                  </a:lnTo>
                  <a:lnTo>
                    <a:pt x="9181" y="5757"/>
                  </a:lnTo>
                  <a:lnTo>
                    <a:pt x="9215" y="5814"/>
                  </a:lnTo>
                  <a:lnTo>
                    <a:pt x="9272" y="5848"/>
                  </a:lnTo>
                  <a:lnTo>
                    <a:pt x="9329" y="5871"/>
                  </a:lnTo>
                  <a:lnTo>
                    <a:pt x="9329" y="8191"/>
                  </a:lnTo>
                  <a:lnTo>
                    <a:pt x="9283" y="8191"/>
                  </a:lnTo>
                  <a:lnTo>
                    <a:pt x="9238" y="8214"/>
                  </a:lnTo>
                  <a:lnTo>
                    <a:pt x="9204" y="8237"/>
                  </a:lnTo>
                  <a:lnTo>
                    <a:pt x="9169" y="8271"/>
                  </a:lnTo>
                  <a:lnTo>
                    <a:pt x="9135" y="8305"/>
                  </a:lnTo>
                  <a:lnTo>
                    <a:pt x="9113" y="8350"/>
                  </a:lnTo>
                  <a:lnTo>
                    <a:pt x="9101" y="8396"/>
                  </a:lnTo>
                  <a:lnTo>
                    <a:pt x="9101" y="8441"/>
                  </a:lnTo>
                  <a:lnTo>
                    <a:pt x="9101" y="8498"/>
                  </a:lnTo>
                  <a:lnTo>
                    <a:pt x="9113" y="8544"/>
                  </a:lnTo>
                  <a:lnTo>
                    <a:pt x="7122" y="9693"/>
                  </a:lnTo>
                  <a:lnTo>
                    <a:pt x="7099" y="9670"/>
                  </a:lnTo>
                  <a:lnTo>
                    <a:pt x="7065" y="9647"/>
                  </a:lnTo>
                  <a:lnTo>
                    <a:pt x="7019" y="9624"/>
                  </a:lnTo>
                  <a:lnTo>
                    <a:pt x="6940" y="9624"/>
                  </a:lnTo>
                  <a:lnTo>
                    <a:pt x="6906" y="9647"/>
                  </a:lnTo>
                  <a:lnTo>
                    <a:pt x="6872" y="9659"/>
                  </a:lnTo>
                  <a:lnTo>
                    <a:pt x="6849" y="9693"/>
                  </a:lnTo>
                  <a:lnTo>
                    <a:pt x="4813" y="8521"/>
                  </a:lnTo>
                  <a:lnTo>
                    <a:pt x="4824" y="8476"/>
                  </a:lnTo>
                  <a:lnTo>
                    <a:pt x="4824" y="8441"/>
                  </a:lnTo>
                  <a:lnTo>
                    <a:pt x="4824" y="8407"/>
                  </a:lnTo>
                  <a:lnTo>
                    <a:pt x="4813" y="8362"/>
                  </a:lnTo>
                  <a:lnTo>
                    <a:pt x="4790" y="8328"/>
                  </a:lnTo>
                  <a:lnTo>
                    <a:pt x="4767" y="8305"/>
                  </a:lnTo>
                  <a:lnTo>
                    <a:pt x="4710" y="8259"/>
                  </a:lnTo>
                  <a:lnTo>
                    <a:pt x="4676" y="8248"/>
                  </a:lnTo>
                  <a:lnTo>
                    <a:pt x="4642" y="8237"/>
                  </a:lnTo>
                  <a:lnTo>
                    <a:pt x="4642" y="5905"/>
                  </a:lnTo>
                  <a:lnTo>
                    <a:pt x="4676" y="5893"/>
                  </a:lnTo>
                  <a:lnTo>
                    <a:pt x="4710" y="5882"/>
                  </a:lnTo>
                  <a:lnTo>
                    <a:pt x="4744" y="5859"/>
                  </a:lnTo>
                  <a:lnTo>
                    <a:pt x="4779" y="5836"/>
                  </a:lnTo>
                  <a:lnTo>
                    <a:pt x="4801" y="5802"/>
                  </a:lnTo>
                  <a:lnTo>
                    <a:pt x="4813" y="5768"/>
                  </a:lnTo>
                  <a:lnTo>
                    <a:pt x="4824" y="5723"/>
                  </a:lnTo>
                  <a:lnTo>
                    <a:pt x="4835" y="5689"/>
                  </a:lnTo>
                  <a:lnTo>
                    <a:pt x="4824" y="5643"/>
                  </a:lnTo>
                  <a:lnTo>
                    <a:pt x="4813" y="5598"/>
                  </a:lnTo>
                  <a:lnTo>
                    <a:pt x="6781" y="4471"/>
                  </a:lnTo>
                  <a:lnTo>
                    <a:pt x="6815" y="4517"/>
                  </a:lnTo>
                  <a:lnTo>
                    <a:pt x="6872" y="4551"/>
                  </a:lnTo>
                  <a:lnTo>
                    <a:pt x="6928" y="4574"/>
                  </a:lnTo>
                  <a:lnTo>
                    <a:pt x="7042" y="4574"/>
                  </a:lnTo>
                  <a:lnTo>
                    <a:pt x="7099" y="4551"/>
                  </a:lnTo>
                  <a:lnTo>
                    <a:pt x="7145" y="4506"/>
                  </a:lnTo>
                  <a:lnTo>
                    <a:pt x="7190" y="4460"/>
                  </a:lnTo>
                  <a:close/>
                  <a:moveTo>
                    <a:pt x="9568" y="8578"/>
                  </a:moveTo>
                  <a:lnTo>
                    <a:pt x="11536" y="9715"/>
                  </a:lnTo>
                  <a:lnTo>
                    <a:pt x="11524" y="9750"/>
                  </a:lnTo>
                  <a:lnTo>
                    <a:pt x="11513" y="9795"/>
                  </a:lnTo>
                  <a:lnTo>
                    <a:pt x="11513" y="9829"/>
                  </a:lnTo>
                  <a:lnTo>
                    <a:pt x="11524" y="9863"/>
                  </a:lnTo>
                  <a:lnTo>
                    <a:pt x="11547" y="9897"/>
                  </a:lnTo>
                  <a:lnTo>
                    <a:pt x="11570" y="9932"/>
                  </a:lnTo>
                  <a:lnTo>
                    <a:pt x="11627" y="9977"/>
                  </a:lnTo>
                  <a:lnTo>
                    <a:pt x="11661" y="9988"/>
                  </a:lnTo>
                  <a:lnTo>
                    <a:pt x="11706" y="10000"/>
                  </a:lnTo>
                  <a:lnTo>
                    <a:pt x="11706" y="12298"/>
                  </a:lnTo>
                  <a:lnTo>
                    <a:pt x="11661" y="12309"/>
                  </a:lnTo>
                  <a:lnTo>
                    <a:pt x="11615" y="12320"/>
                  </a:lnTo>
                  <a:lnTo>
                    <a:pt x="11570" y="12343"/>
                  </a:lnTo>
                  <a:lnTo>
                    <a:pt x="11536" y="12377"/>
                  </a:lnTo>
                  <a:lnTo>
                    <a:pt x="11513" y="12411"/>
                  </a:lnTo>
                  <a:lnTo>
                    <a:pt x="11490" y="12457"/>
                  </a:lnTo>
                  <a:lnTo>
                    <a:pt x="11479" y="12502"/>
                  </a:lnTo>
                  <a:lnTo>
                    <a:pt x="11467" y="12548"/>
                  </a:lnTo>
                  <a:lnTo>
                    <a:pt x="11479" y="12593"/>
                  </a:lnTo>
                  <a:lnTo>
                    <a:pt x="11490" y="12650"/>
                  </a:lnTo>
                  <a:lnTo>
                    <a:pt x="9533" y="13776"/>
                  </a:lnTo>
                  <a:lnTo>
                    <a:pt x="9499" y="13731"/>
                  </a:lnTo>
                  <a:lnTo>
                    <a:pt x="9454" y="13697"/>
                  </a:lnTo>
                  <a:lnTo>
                    <a:pt x="9408" y="13685"/>
                  </a:lnTo>
                  <a:lnTo>
                    <a:pt x="9351" y="13674"/>
                  </a:lnTo>
                  <a:lnTo>
                    <a:pt x="9295" y="13685"/>
                  </a:lnTo>
                  <a:lnTo>
                    <a:pt x="9249" y="13697"/>
                  </a:lnTo>
                  <a:lnTo>
                    <a:pt x="9204" y="13731"/>
                  </a:lnTo>
                  <a:lnTo>
                    <a:pt x="9169" y="13776"/>
                  </a:lnTo>
                  <a:lnTo>
                    <a:pt x="7213" y="12639"/>
                  </a:lnTo>
                  <a:lnTo>
                    <a:pt x="7224" y="12593"/>
                  </a:lnTo>
                  <a:lnTo>
                    <a:pt x="7224" y="12548"/>
                  </a:lnTo>
                  <a:lnTo>
                    <a:pt x="7224" y="12502"/>
                  </a:lnTo>
                  <a:lnTo>
                    <a:pt x="7213" y="12457"/>
                  </a:lnTo>
                  <a:lnTo>
                    <a:pt x="7190" y="12423"/>
                  </a:lnTo>
                  <a:lnTo>
                    <a:pt x="7167" y="12377"/>
                  </a:lnTo>
                  <a:lnTo>
                    <a:pt x="7133" y="12355"/>
                  </a:lnTo>
                  <a:lnTo>
                    <a:pt x="7099" y="12332"/>
                  </a:lnTo>
                  <a:lnTo>
                    <a:pt x="7054" y="12309"/>
                  </a:lnTo>
                  <a:lnTo>
                    <a:pt x="7008" y="12309"/>
                  </a:lnTo>
                  <a:lnTo>
                    <a:pt x="7008" y="9954"/>
                  </a:lnTo>
                  <a:lnTo>
                    <a:pt x="7065" y="9932"/>
                  </a:lnTo>
                  <a:lnTo>
                    <a:pt x="7110" y="9897"/>
                  </a:lnTo>
                  <a:lnTo>
                    <a:pt x="7145" y="9852"/>
                  </a:lnTo>
                  <a:lnTo>
                    <a:pt x="7156" y="9795"/>
                  </a:lnTo>
                  <a:lnTo>
                    <a:pt x="7145" y="9738"/>
                  </a:lnTo>
                  <a:lnTo>
                    <a:pt x="9135" y="8578"/>
                  </a:lnTo>
                  <a:lnTo>
                    <a:pt x="9181" y="8635"/>
                  </a:lnTo>
                  <a:lnTo>
                    <a:pt x="9226" y="8669"/>
                  </a:lnTo>
                  <a:lnTo>
                    <a:pt x="9283" y="8692"/>
                  </a:lnTo>
                  <a:lnTo>
                    <a:pt x="9351" y="8703"/>
                  </a:lnTo>
                  <a:lnTo>
                    <a:pt x="9420" y="8692"/>
                  </a:lnTo>
                  <a:lnTo>
                    <a:pt x="9477" y="8669"/>
                  </a:lnTo>
                  <a:lnTo>
                    <a:pt x="9533" y="8635"/>
                  </a:lnTo>
                  <a:lnTo>
                    <a:pt x="9568" y="8578"/>
                  </a:lnTo>
                  <a:close/>
                  <a:moveTo>
                    <a:pt x="19009" y="8555"/>
                  </a:moveTo>
                  <a:lnTo>
                    <a:pt x="20988" y="9704"/>
                  </a:lnTo>
                  <a:lnTo>
                    <a:pt x="20977" y="9738"/>
                  </a:lnTo>
                  <a:lnTo>
                    <a:pt x="20977" y="9795"/>
                  </a:lnTo>
                  <a:lnTo>
                    <a:pt x="20977" y="9829"/>
                  </a:lnTo>
                  <a:lnTo>
                    <a:pt x="20988" y="9875"/>
                  </a:lnTo>
                  <a:lnTo>
                    <a:pt x="21011" y="9909"/>
                  </a:lnTo>
                  <a:lnTo>
                    <a:pt x="21034" y="9943"/>
                  </a:lnTo>
                  <a:lnTo>
                    <a:pt x="21068" y="9977"/>
                  </a:lnTo>
                  <a:lnTo>
                    <a:pt x="21102" y="10000"/>
                  </a:lnTo>
                  <a:lnTo>
                    <a:pt x="21148" y="10011"/>
                  </a:lnTo>
                  <a:lnTo>
                    <a:pt x="21182" y="10023"/>
                  </a:lnTo>
                  <a:lnTo>
                    <a:pt x="21182" y="12355"/>
                  </a:lnTo>
                  <a:lnTo>
                    <a:pt x="21114" y="12377"/>
                  </a:lnTo>
                  <a:lnTo>
                    <a:pt x="21068" y="12423"/>
                  </a:lnTo>
                  <a:lnTo>
                    <a:pt x="21023" y="12480"/>
                  </a:lnTo>
                  <a:lnTo>
                    <a:pt x="21011" y="12514"/>
                  </a:lnTo>
                  <a:lnTo>
                    <a:pt x="21011" y="12548"/>
                  </a:lnTo>
                  <a:lnTo>
                    <a:pt x="21023" y="12616"/>
                  </a:lnTo>
                  <a:lnTo>
                    <a:pt x="19009" y="13776"/>
                  </a:lnTo>
                  <a:lnTo>
                    <a:pt x="18975" y="13742"/>
                  </a:lnTo>
                  <a:lnTo>
                    <a:pt x="18930" y="13720"/>
                  </a:lnTo>
                  <a:lnTo>
                    <a:pt x="18884" y="13697"/>
                  </a:lnTo>
                  <a:lnTo>
                    <a:pt x="18839" y="13685"/>
                  </a:lnTo>
                  <a:lnTo>
                    <a:pt x="18782" y="13697"/>
                  </a:lnTo>
                  <a:lnTo>
                    <a:pt x="18736" y="13708"/>
                  </a:lnTo>
                  <a:lnTo>
                    <a:pt x="18702" y="13742"/>
                  </a:lnTo>
                  <a:lnTo>
                    <a:pt x="18668" y="13776"/>
                  </a:lnTo>
                  <a:lnTo>
                    <a:pt x="16654" y="12616"/>
                  </a:lnTo>
                  <a:lnTo>
                    <a:pt x="16666" y="12582"/>
                  </a:lnTo>
                  <a:lnTo>
                    <a:pt x="16677" y="12548"/>
                  </a:lnTo>
                  <a:lnTo>
                    <a:pt x="16666" y="12514"/>
                  </a:lnTo>
                  <a:lnTo>
                    <a:pt x="16654" y="12468"/>
                  </a:lnTo>
                  <a:lnTo>
                    <a:pt x="16620" y="12411"/>
                  </a:lnTo>
                  <a:lnTo>
                    <a:pt x="16563" y="12366"/>
                  </a:lnTo>
                  <a:lnTo>
                    <a:pt x="16529" y="12355"/>
                  </a:lnTo>
                  <a:lnTo>
                    <a:pt x="16495" y="12343"/>
                  </a:lnTo>
                  <a:lnTo>
                    <a:pt x="16495" y="10034"/>
                  </a:lnTo>
                  <a:lnTo>
                    <a:pt x="16529" y="10023"/>
                  </a:lnTo>
                  <a:lnTo>
                    <a:pt x="16575" y="10000"/>
                  </a:lnTo>
                  <a:lnTo>
                    <a:pt x="16609" y="9977"/>
                  </a:lnTo>
                  <a:lnTo>
                    <a:pt x="16643" y="9954"/>
                  </a:lnTo>
                  <a:lnTo>
                    <a:pt x="16666" y="9920"/>
                  </a:lnTo>
                  <a:lnTo>
                    <a:pt x="16689" y="9875"/>
                  </a:lnTo>
                  <a:lnTo>
                    <a:pt x="16700" y="9841"/>
                  </a:lnTo>
                  <a:lnTo>
                    <a:pt x="16711" y="9795"/>
                  </a:lnTo>
                  <a:lnTo>
                    <a:pt x="16700" y="9738"/>
                  </a:lnTo>
                  <a:lnTo>
                    <a:pt x="16689" y="9693"/>
                  </a:lnTo>
                  <a:lnTo>
                    <a:pt x="18668" y="8555"/>
                  </a:lnTo>
                  <a:lnTo>
                    <a:pt x="18702" y="8589"/>
                  </a:lnTo>
                  <a:lnTo>
                    <a:pt x="18736" y="8623"/>
                  </a:lnTo>
                  <a:lnTo>
                    <a:pt x="18782" y="8635"/>
                  </a:lnTo>
                  <a:lnTo>
                    <a:pt x="18839" y="8646"/>
                  </a:lnTo>
                  <a:lnTo>
                    <a:pt x="18884" y="8635"/>
                  </a:lnTo>
                  <a:lnTo>
                    <a:pt x="18930" y="8623"/>
                  </a:lnTo>
                  <a:lnTo>
                    <a:pt x="18975" y="8589"/>
                  </a:lnTo>
                  <a:lnTo>
                    <a:pt x="19009" y="8555"/>
                  </a:lnTo>
                  <a:close/>
                  <a:moveTo>
                    <a:pt x="14277" y="8555"/>
                  </a:moveTo>
                  <a:lnTo>
                    <a:pt x="16245" y="9693"/>
                  </a:lnTo>
                  <a:lnTo>
                    <a:pt x="16222" y="9738"/>
                  </a:lnTo>
                  <a:lnTo>
                    <a:pt x="16222" y="9795"/>
                  </a:lnTo>
                  <a:lnTo>
                    <a:pt x="16222" y="9841"/>
                  </a:lnTo>
                  <a:lnTo>
                    <a:pt x="16245" y="9875"/>
                  </a:lnTo>
                  <a:lnTo>
                    <a:pt x="16256" y="9920"/>
                  </a:lnTo>
                  <a:lnTo>
                    <a:pt x="16290" y="9954"/>
                  </a:lnTo>
                  <a:lnTo>
                    <a:pt x="16325" y="9988"/>
                  </a:lnTo>
                  <a:lnTo>
                    <a:pt x="16359" y="10011"/>
                  </a:lnTo>
                  <a:lnTo>
                    <a:pt x="16404" y="10023"/>
                  </a:lnTo>
                  <a:lnTo>
                    <a:pt x="16450" y="10034"/>
                  </a:lnTo>
                  <a:lnTo>
                    <a:pt x="16450" y="12343"/>
                  </a:lnTo>
                  <a:lnTo>
                    <a:pt x="16404" y="12343"/>
                  </a:lnTo>
                  <a:lnTo>
                    <a:pt x="16370" y="12366"/>
                  </a:lnTo>
                  <a:lnTo>
                    <a:pt x="16336" y="12377"/>
                  </a:lnTo>
                  <a:lnTo>
                    <a:pt x="16313" y="12411"/>
                  </a:lnTo>
                  <a:lnTo>
                    <a:pt x="16290" y="12434"/>
                  </a:lnTo>
                  <a:lnTo>
                    <a:pt x="16268" y="12468"/>
                  </a:lnTo>
                  <a:lnTo>
                    <a:pt x="16256" y="12502"/>
                  </a:lnTo>
                  <a:lnTo>
                    <a:pt x="16256" y="12548"/>
                  </a:lnTo>
                  <a:lnTo>
                    <a:pt x="16256" y="12582"/>
                  </a:lnTo>
                  <a:lnTo>
                    <a:pt x="16268" y="12628"/>
                  </a:lnTo>
                  <a:lnTo>
                    <a:pt x="14254" y="13788"/>
                  </a:lnTo>
                  <a:lnTo>
                    <a:pt x="14231" y="13742"/>
                  </a:lnTo>
                  <a:lnTo>
                    <a:pt x="14186" y="13720"/>
                  </a:lnTo>
                  <a:lnTo>
                    <a:pt x="14140" y="13697"/>
                  </a:lnTo>
                  <a:lnTo>
                    <a:pt x="14049" y="13697"/>
                  </a:lnTo>
                  <a:lnTo>
                    <a:pt x="14004" y="13720"/>
                  </a:lnTo>
                  <a:lnTo>
                    <a:pt x="13958" y="13742"/>
                  </a:lnTo>
                  <a:lnTo>
                    <a:pt x="13936" y="13776"/>
                  </a:lnTo>
                  <a:lnTo>
                    <a:pt x="11956" y="12639"/>
                  </a:lnTo>
                  <a:lnTo>
                    <a:pt x="11968" y="12593"/>
                  </a:lnTo>
                  <a:lnTo>
                    <a:pt x="11979" y="12548"/>
                  </a:lnTo>
                  <a:lnTo>
                    <a:pt x="11968" y="12502"/>
                  </a:lnTo>
                  <a:lnTo>
                    <a:pt x="11956" y="12457"/>
                  </a:lnTo>
                  <a:lnTo>
                    <a:pt x="11934" y="12411"/>
                  </a:lnTo>
                  <a:lnTo>
                    <a:pt x="11911" y="12377"/>
                  </a:lnTo>
                  <a:lnTo>
                    <a:pt x="11877" y="12343"/>
                  </a:lnTo>
                  <a:lnTo>
                    <a:pt x="11843" y="12320"/>
                  </a:lnTo>
                  <a:lnTo>
                    <a:pt x="11797" y="12309"/>
                  </a:lnTo>
                  <a:lnTo>
                    <a:pt x="11752" y="12298"/>
                  </a:lnTo>
                  <a:lnTo>
                    <a:pt x="11752" y="10000"/>
                  </a:lnTo>
                  <a:lnTo>
                    <a:pt x="11786" y="9988"/>
                  </a:lnTo>
                  <a:lnTo>
                    <a:pt x="11820" y="9977"/>
                  </a:lnTo>
                  <a:lnTo>
                    <a:pt x="11877" y="9932"/>
                  </a:lnTo>
                  <a:lnTo>
                    <a:pt x="11922" y="9863"/>
                  </a:lnTo>
                  <a:lnTo>
                    <a:pt x="11934" y="9829"/>
                  </a:lnTo>
                  <a:lnTo>
                    <a:pt x="11934" y="9795"/>
                  </a:lnTo>
                  <a:lnTo>
                    <a:pt x="11934" y="9750"/>
                  </a:lnTo>
                  <a:lnTo>
                    <a:pt x="11922" y="9715"/>
                  </a:lnTo>
                  <a:lnTo>
                    <a:pt x="13913" y="8555"/>
                  </a:lnTo>
                  <a:lnTo>
                    <a:pt x="13947" y="8601"/>
                  </a:lnTo>
                  <a:lnTo>
                    <a:pt x="13993" y="8635"/>
                  </a:lnTo>
                  <a:lnTo>
                    <a:pt x="14038" y="8646"/>
                  </a:lnTo>
                  <a:lnTo>
                    <a:pt x="14095" y="8658"/>
                  </a:lnTo>
                  <a:lnTo>
                    <a:pt x="14152" y="8646"/>
                  </a:lnTo>
                  <a:lnTo>
                    <a:pt x="14197" y="8635"/>
                  </a:lnTo>
                  <a:lnTo>
                    <a:pt x="14243" y="8601"/>
                  </a:lnTo>
                  <a:lnTo>
                    <a:pt x="14277" y="8555"/>
                  </a:lnTo>
                  <a:close/>
                  <a:moveTo>
                    <a:pt x="16643" y="12662"/>
                  </a:moveTo>
                  <a:lnTo>
                    <a:pt x="18645" y="13822"/>
                  </a:lnTo>
                  <a:lnTo>
                    <a:pt x="18634" y="13856"/>
                  </a:lnTo>
                  <a:lnTo>
                    <a:pt x="18622" y="13902"/>
                  </a:lnTo>
                  <a:lnTo>
                    <a:pt x="18634" y="13936"/>
                  </a:lnTo>
                  <a:lnTo>
                    <a:pt x="18645" y="13970"/>
                  </a:lnTo>
                  <a:lnTo>
                    <a:pt x="18657" y="14004"/>
                  </a:lnTo>
                  <a:lnTo>
                    <a:pt x="18679" y="14038"/>
                  </a:lnTo>
                  <a:lnTo>
                    <a:pt x="18736" y="14084"/>
                  </a:lnTo>
                  <a:lnTo>
                    <a:pt x="18782" y="14095"/>
                  </a:lnTo>
                  <a:lnTo>
                    <a:pt x="18816" y="14106"/>
                  </a:lnTo>
                  <a:lnTo>
                    <a:pt x="18816" y="16472"/>
                  </a:lnTo>
                  <a:lnTo>
                    <a:pt x="18748" y="16495"/>
                  </a:lnTo>
                  <a:lnTo>
                    <a:pt x="18702" y="16529"/>
                  </a:lnTo>
                  <a:lnTo>
                    <a:pt x="18668" y="16586"/>
                  </a:lnTo>
                  <a:lnTo>
                    <a:pt x="18657" y="16654"/>
                  </a:lnTo>
                  <a:lnTo>
                    <a:pt x="18668" y="16711"/>
                  </a:lnTo>
                  <a:lnTo>
                    <a:pt x="16689" y="17849"/>
                  </a:lnTo>
                  <a:lnTo>
                    <a:pt x="16643" y="17803"/>
                  </a:lnTo>
                  <a:lnTo>
                    <a:pt x="16598" y="17769"/>
                  </a:lnTo>
                  <a:lnTo>
                    <a:pt x="16529" y="17735"/>
                  </a:lnTo>
                  <a:lnTo>
                    <a:pt x="16393" y="17735"/>
                  </a:lnTo>
                  <a:lnTo>
                    <a:pt x="16336" y="17758"/>
                  </a:lnTo>
                  <a:lnTo>
                    <a:pt x="16279" y="17803"/>
                  </a:lnTo>
                  <a:lnTo>
                    <a:pt x="16234" y="17849"/>
                  </a:lnTo>
                  <a:lnTo>
                    <a:pt x="14345" y="16757"/>
                  </a:lnTo>
                  <a:lnTo>
                    <a:pt x="14357" y="16711"/>
                  </a:lnTo>
                  <a:lnTo>
                    <a:pt x="14357" y="16654"/>
                  </a:lnTo>
                  <a:lnTo>
                    <a:pt x="14357" y="16598"/>
                  </a:lnTo>
                  <a:lnTo>
                    <a:pt x="14345" y="16552"/>
                  </a:lnTo>
                  <a:lnTo>
                    <a:pt x="14322" y="16507"/>
                  </a:lnTo>
                  <a:lnTo>
                    <a:pt x="14288" y="16472"/>
                  </a:lnTo>
                  <a:lnTo>
                    <a:pt x="14254" y="16438"/>
                  </a:lnTo>
                  <a:lnTo>
                    <a:pt x="14220" y="16416"/>
                  </a:lnTo>
                  <a:lnTo>
                    <a:pt x="14175" y="16393"/>
                  </a:lnTo>
                  <a:lnTo>
                    <a:pt x="14118" y="16393"/>
                  </a:lnTo>
                  <a:lnTo>
                    <a:pt x="14118" y="14095"/>
                  </a:lnTo>
                  <a:lnTo>
                    <a:pt x="14186" y="14072"/>
                  </a:lnTo>
                  <a:lnTo>
                    <a:pt x="14243" y="14027"/>
                  </a:lnTo>
                  <a:lnTo>
                    <a:pt x="14277" y="13970"/>
                  </a:lnTo>
                  <a:lnTo>
                    <a:pt x="14288" y="13936"/>
                  </a:lnTo>
                  <a:lnTo>
                    <a:pt x="14300" y="13902"/>
                  </a:lnTo>
                  <a:lnTo>
                    <a:pt x="14288" y="13856"/>
                  </a:lnTo>
                  <a:lnTo>
                    <a:pt x="14277" y="13822"/>
                  </a:lnTo>
                  <a:lnTo>
                    <a:pt x="16290" y="12662"/>
                  </a:lnTo>
                  <a:lnTo>
                    <a:pt x="16325" y="12707"/>
                  </a:lnTo>
                  <a:lnTo>
                    <a:pt x="16359" y="12730"/>
                  </a:lnTo>
                  <a:lnTo>
                    <a:pt x="16416" y="12753"/>
                  </a:lnTo>
                  <a:lnTo>
                    <a:pt x="16518" y="12753"/>
                  </a:lnTo>
                  <a:lnTo>
                    <a:pt x="16563" y="12730"/>
                  </a:lnTo>
                  <a:lnTo>
                    <a:pt x="16609" y="12696"/>
                  </a:lnTo>
                  <a:lnTo>
                    <a:pt x="16643" y="12662"/>
                  </a:lnTo>
                  <a:close/>
                  <a:moveTo>
                    <a:pt x="7190" y="12684"/>
                  </a:moveTo>
                  <a:lnTo>
                    <a:pt x="9147" y="13811"/>
                  </a:lnTo>
                  <a:lnTo>
                    <a:pt x="9135" y="13856"/>
                  </a:lnTo>
                  <a:lnTo>
                    <a:pt x="9135" y="13902"/>
                  </a:lnTo>
                  <a:lnTo>
                    <a:pt x="9135" y="13936"/>
                  </a:lnTo>
                  <a:lnTo>
                    <a:pt x="9147" y="13981"/>
                  </a:lnTo>
                  <a:lnTo>
                    <a:pt x="9169" y="14015"/>
                  </a:lnTo>
                  <a:lnTo>
                    <a:pt x="9192" y="14049"/>
                  </a:lnTo>
                  <a:lnTo>
                    <a:pt x="9226" y="14072"/>
                  </a:lnTo>
                  <a:lnTo>
                    <a:pt x="9260" y="14095"/>
                  </a:lnTo>
                  <a:lnTo>
                    <a:pt x="9295" y="14106"/>
                  </a:lnTo>
                  <a:lnTo>
                    <a:pt x="9329" y="14118"/>
                  </a:lnTo>
                  <a:lnTo>
                    <a:pt x="9329" y="16461"/>
                  </a:lnTo>
                  <a:lnTo>
                    <a:pt x="9272" y="16484"/>
                  </a:lnTo>
                  <a:lnTo>
                    <a:pt x="9215" y="16529"/>
                  </a:lnTo>
                  <a:lnTo>
                    <a:pt x="9181" y="16586"/>
                  </a:lnTo>
                  <a:lnTo>
                    <a:pt x="9169" y="16654"/>
                  </a:lnTo>
                  <a:lnTo>
                    <a:pt x="9181" y="16723"/>
                  </a:lnTo>
                  <a:lnTo>
                    <a:pt x="7167" y="17883"/>
                  </a:lnTo>
                  <a:lnTo>
                    <a:pt x="7133" y="17837"/>
                  </a:lnTo>
                  <a:lnTo>
                    <a:pt x="7088" y="17803"/>
                  </a:lnTo>
                  <a:lnTo>
                    <a:pt x="7042" y="17792"/>
                  </a:lnTo>
                  <a:lnTo>
                    <a:pt x="6985" y="17781"/>
                  </a:lnTo>
                  <a:lnTo>
                    <a:pt x="6928" y="17792"/>
                  </a:lnTo>
                  <a:lnTo>
                    <a:pt x="6883" y="17803"/>
                  </a:lnTo>
                  <a:lnTo>
                    <a:pt x="6837" y="17837"/>
                  </a:lnTo>
                  <a:lnTo>
                    <a:pt x="6803" y="17883"/>
                  </a:lnTo>
                  <a:lnTo>
                    <a:pt x="4779" y="16711"/>
                  </a:lnTo>
                  <a:lnTo>
                    <a:pt x="4790" y="16654"/>
                  </a:lnTo>
                  <a:lnTo>
                    <a:pt x="4779" y="16586"/>
                  </a:lnTo>
                  <a:lnTo>
                    <a:pt x="4744" y="16541"/>
                  </a:lnTo>
                  <a:lnTo>
                    <a:pt x="4699" y="16507"/>
                  </a:lnTo>
                  <a:lnTo>
                    <a:pt x="4642" y="16484"/>
                  </a:lnTo>
                  <a:lnTo>
                    <a:pt x="4642" y="14129"/>
                  </a:lnTo>
                  <a:lnTo>
                    <a:pt x="4676" y="14129"/>
                  </a:lnTo>
                  <a:lnTo>
                    <a:pt x="4722" y="14106"/>
                  </a:lnTo>
                  <a:lnTo>
                    <a:pt x="4756" y="14084"/>
                  </a:lnTo>
                  <a:lnTo>
                    <a:pt x="4790" y="14061"/>
                  </a:lnTo>
                  <a:lnTo>
                    <a:pt x="4813" y="14027"/>
                  </a:lnTo>
                  <a:lnTo>
                    <a:pt x="4835" y="13981"/>
                  </a:lnTo>
                  <a:lnTo>
                    <a:pt x="4847" y="13936"/>
                  </a:lnTo>
                  <a:lnTo>
                    <a:pt x="4858" y="13902"/>
                  </a:lnTo>
                  <a:lnTo>
                    <a:pt x="4847" y="13845"/>
                  </a:lnTo>
                  <a:lnTo>
                    <a:pt x="4835" y="13799"/>
                  </a:lnTo>
                  <a:lnTo>
                    <a:pt x="6781" y="12684"/>
                  </a:lnTo>
                  <a:lnTo>
                    <a:pt x="6815" y="12730"/>
                  </a:lnTo>
                  <a:lnTo>
                    <a:pt x="6860" y="12764"/>
                  </a:lnTo>
                  <a:lnTo>
                    <a:pt x="6917" y="12787"/>
                  </a:lnTo>
                  <a:lnTo>
                    <a:pt x="6985" y="12798"/>
                  </a:lnTo>
                  <a:lnTo>
                    <a:pt x="7042" y="12787"/>
                  </a:lnTo>
                  <a:lnTo>
                    <a:pt x="7099" y="12764"/>
                  </a:lnTo>
                  <a:lnTo>
                    <a:pt x="7156" y="12730"/>
                  </a:lnTo>
                  <a:lnTo>
                    <a:pt x="7190" y="12684"/>
                  </a:lnTo>
                  <a:close/>
                  <a:moveTo>
                    <a:pt x="4756" y="16745"/>
                  </a:moveTo>
                  <a:lnTo>
                    <a:pt x="6781" y="17917"/>
                  </a:lnTo>
                  <a:lnTo>
                    <a:pt x="6769" y="17963"/>
                  </a:lnTo>
                  <a:lnTo>
                    <a:pt x="6769" y="17997"/>
                  </a:lnTo>
                  <a:lnTo>
                    <a:pt x="6769" y="18042"/>
                  </a:lnTo>
                  <a:lnTo>
                    <a:pt x="6781" y="18076"/>
                  </a:lnTo>
                  <a:lnTo>
                    <a:pt x="6803" y="18111"/>
                  </a:lnTo>
                  <a:lnTo>
                    <a:pt x="6826" y="18145"/>
                  </a:lnTo>
                  <a:lnTo>
                    <a:pt x="6849" y="18179"/>
                  </a:lnTo>
                  <a:lnTo>
                    <a:pt x="6883" y="18190"/>
                  </a:lnTo>
                  <a:lnTo>
                    <a:pt x="6917" y="18213"/>
                  </a:lnTo>
                  <a:lnTo>
                    <a:pt x="6963" y="18213"/>
                  </a:lnTo>
                  <a:lnTo>
                    <a:pt x="6963" y="20511"/>
                  </a:lnTo>
                  <a:lnTo>
                    <a:pt x="6917" y="20511"/>
                  </a:lnTo>
                  <a:lnTo>
                    <a:pt x="6872" y="20533"/>
                  </a:lnTo>
                  <a:lnTo>
                    <a:pt x="6837" y="20556"/>
                  </a:lnTo>
                  <a:lnTo>
                    <a:pt x="6803" y="20590"/>
                  </a:lnTo>
                  <a:lnTo>
                    <a:pt x="6769" y="20624"/>
                  </a:lnTo>
                  <a:lnTo>
                    <a:pt x="6746" y="20670"/>
                  </a:lnTo>
                  <a:lnTo>
                    <a:pt x="6735" y="20704"/>
                  </a:lnTo>
                  <a:lnTo>
                    <a:pt x="6735" y="20761"/>
                  </a:lnTo>
                  <a:lnTo>
                    <a:pt x="6735" y="20806"/>
                  </a:lnTo>
                  <a:lnTo>
                    <a:pt x="6758" y="20852"/>
                  </a:lnTo>
                  <a:lnTo>
                    <a:pt x="4790" y="21990"/>
                  </a:lnTo>
                  <a:lnTo>
                    <a:pt x="4756" y="21955"/>
                  </a:lnTo>
                  <a:lnTo>
                    <a:pt x="4710" y="21921"/>
                  </a:lnTo>
                  <a:lnTo>
                    <a:pt x="4665" y="21910"/>
                  </a:lnTo>
                  <a:lnTo>
                    <a:pt x="4619" y="21899"/>
                  </a:lnTo>
                  <a:lnTo>
                    <a:pt x="4562" y="21910"/>
                  </a:lnTo>
                  <a:lnTo>
                    <a:pt x="4517" y="21921"/>
                  </a:lnTo>
                  <a:lnTo>
                    <a:pt x="4471" y="21955"/>
                  </a:lnTo>
                  <a:lnTo>
                    <a:pt x="4449" y="21990"/>
                  </a:lnTo>
                  <a:lnTo>
                    <a:pt x="2401" y="20806"/>
                  </a:lnTo>
                  <a:lnTo>
                    <a:pt x="2412" y="20761"/>
                  </a:lnTo>
                  <a:lnTo>
                    <a:pt x="2401" y="20704"/>
                  </a:lnTo>
                  <a:lnTo>
                    <a:pt x="2367" y="20647"/>
                  </a:lnTo>
                  <a:lnTo>
                    <a:pt x="2321" y="20613"/>
                  </a:lnTo>
                  <a:lnTo>
                    <a:pt x="2265" y="20590"/>
                  </a:lnTo>
                  <a:lnTo>
                    <a:pt x="2265" y="18270"/>
                  </a:lnTo>
                  <a:lnTo>
                    <a:pt x="2321" y="18258"/>
                  </a:lnTo>
                  <a:lnTo>
                    <a:pt x="2367" y="18236"/>
                  </a:lnTo>
                  <a:lnTo>
                    <a:pt x="2401" y="18213"/>
                  </a:lnTo>
                  <a:lnTo>
                    <a:pt x="2435" y="18179"/>
                  </a:lnTo>
                  <a:lnTo>
                    <a:pt x="2469" y="18145"/>
                  </a:lnTo>
                  <a:lnTo>
                    <a:pt x="2492" y="18099"/>
                  </a:lnTo>
                  <a:lnTo>
                    <a:pt x="2503" y="18054"/>
                  </a:lnTo>
                  <a:lnTo>
                    <a:pt x="2515" y="17997"/>
                  </a:lnTo>
                  <a:lnTo>
                    <a:pt x="2503" y="17940"/>
                  </a:lnTo>
                  <a:lnTo>
                    <a:pt x="2492" y="17894"/>
                  </a:lnTo>
                  <a:lnTo>
                    <a:pt x="4471" y="16745"/>
                  </a:lnTo>
                  <a:lnTo>
                    <a:pt x="4494" y="16780"/>
                  </a:lnTo>
                  <a:lnTo>
                    <a:pt x="4528" y="16802"/>
                  </a:lnTo>
                  <a:lnTo>
                    <a:pt x="4574" y="16825"/>
                  </a:lnTo>
                  <a:lnTo>
                    <a:pt x="4653" y="16825"/>
                  </a:lnTo>
                  <a:lnTo>
                    <a:pt x="4699" y="16802"/>
                  </a:lnTo>
                  <a:lnTo>
                    <a:pt x="4733" y="16780"/>
                  </a:lnTo>
                  <a:lnTo>
                    <a:pt x="4756" y="16745"/>
                  </a:lnTo>
                  <a:close/>
                  <a:moveTo>
                    <a:pt x="7190" y="20897"/>
                  </a:moveTo>
                  <a:lnTo>
                    <a:pt x="9192" y="22046"/>
                  </a:lnTo>
                  <a:lnTo>
                    <a:pt x="9181" y="22103"/>
                  </a:lnTo>
                  <a:lnTo>
                    <a:pt x="9192" y="22172"/>
                  </a:lnTo>
                  <a:lnTo>
                    <a:pt x="9226" y="22228"/>
                  </a:lnTo>
                  <a:lnTo>
                    <a:pt x="9272" y="22263"/>
                  </a:lnTo>
                  <a:lnTo>
                    <a:pt x="9329" y="22285"/>
                  </a:lnTo>
                  <a:lnTo>
                    <a:pt x="9329" y="24617"/>
                  </a:lnTo>
                  <a:lnTo>
                    <a:pt x="9283" y="24629"/>
                  </a:lnTo>
                  <a:lnTo>
                    <a:pt x="9238" y="24640"/>
                  </a:lnTo>
                  <a:lnTo>
                    <a:pt x="9204" y="24663"/>
                  </a:lnTo>
                  <a:lnTo>
                    <a:pt x="9169" y="24697"/>
                  </a:lnTo>
                  <a:lnTo>
                    <a:pt x="9147" y="24731"/>
                  </a:lnTo>
                  <a:lnTo>
                    <a:pt x="9124" y="24776"/>
                  </a:lnTo>
                  <a:lnTo>
                    <a:pt x="9113" y="24811"/>
                  </a:lnTo>
                  <a:lnTo>
                    <a:pt x="9101" y="24867"/>
                  </a:lnTo>
                  <a:lnTo>
                    <a:pt x="9113" y="24913"/>
                  </a:lnTo>
                  <a:lnTo>
                    <a:pt x="9124" y="24958"/>
                  </a:lnTo>
                  <a:lnTo>
                    <a:pt x="7167" y="26085"/>
                  </a:lnTo>
                  <a:lnTo>
                    <a:pt x="7133" y="26051"/>
                  </a:lnTo>
                  <a:lnTo>
                    <a:pt x="7088" y="26016"/>
                  </a:lnTo>
                  <a:lnTo>
                    <a:pt x="7042" y="25994"/>
                  </a:lnTo>
                  <a:lnTo>
                    <a:pt x="6928" y="25994"/>
                  </a:lnTo>
                  <a:lnTo>
                    <a:pt x="6883" y="26016"/>
                  </a:lnTo>
                  <a:lnTo>
                    <a:pt x="6837" y="26051"/>
                  </a:lnTo>
                  <a:lnTo>
                    <a:pt x="6803" y="26085"/>
                  </a:lnTo>
                  <a:lnTo>
                    <a:pt x="4835" y="24958"/>
                  </a:lnTo>
                  <a:lnTo>
                    <a:pt x="4847" y="24913"/>
                  </a:lnTo>
                  <a:lnTo>
                    <a:pt x="4858" y="24867"/>
                  </a:lnTo>
                  <a:lnTo>
                    <a:pt x="4847" y="24822"/>
                  </a:lnTo>
                  <a:lnTo>
                    <a:pt x="4835" y="24776"/>
                  </a:lnTo>
                  <a:lnTo>
                    <a:pt x="4824" y="24731"/>
                  </a:lnTo>
                  <a:lnTo>
                    <a:pt x="4790" y="24697"/>
                  </a:lnTo>
                  <a:lnTo>
                    <a:pt x="4756" y="24674"/>
                  </a:lnTo>
                  <a:lnTo>
                    <a:pt x="4722" y="24651"/>
                  </a:lnTo>
                  <a:lnTo>
                    <a:pt x="4688" y="24629"/>
                  </a:lnTo>
                  <a:lnTo>
                    <a:pt x="4642" y="24629"/>
                  </a:lnTo>
                  <a:lnTo>
                    <a:pt x="4642" y="22308"/>
                  </a:lnTo>
                  <a:lnTo>
                    <a:pt x="4676" y="22308"/>
                  </a:lnTo>
                  <a:lnTo>
                    <a:pt x="4710" y="22285"/>
                  </a:lnTo>
                  <a:lnTo>
                    <a:pt x="4767" y="22240"/>
                  </a:lnTo>
                  <a:lnTo>
                    <a:pt x="4801" y="22183"/>
                  </a:lnTo>
                  <a:lnTo>
                    <a:pt x="4813" y="22149"/>
                  </a:lnTo>
                  <a:lnTo>
                    <a:pt x="4824" y="22103"/>
                  </a:lnTo>
                  <a:lnTo>
                    <a:pt x="4813" y="22069"/>
                  </a:lnTo>
                  <a:lnTo>
                    <a:pt x="4801" y="22035"/>
                  </a:lnTo>
                  <a:lnTo>
                    <a:pt x="6769" y="20897"/>
                  </a:lnTo>
                  <a:lnTo>
                    <a:pt x="6815" y="20943"/>
                  </a:lnTo>
                  <a:lnTo>
                    <a:pt x="6860" y="20977"/>
                  </a:lnTo>
                  <a:lnTo>
                    <a:pt x="6917" y="21000"/>
                  </a:lnTo>
                  <a:lnTo>
                    <a:pt x="6985" y="21011"/>
                  </a:lnTo>
                  <a:lnTo>
                    <a:pt x="7054" y="21000"/>
                  </a:lnTo>
                  <a:lnTo>
                    <a:pt x="7110" y="20977"/>
                  </a:lnTo>
                  <a:lnTo>
                    <a:pt x="7156" y="20943"/>
                  </a:lnTo>
                  <a:lnTo>
                    <a:pt x="7190" y="20897"/>
                  </a:lnTo>
                  <a:close/>
                  <a:moveTo>
                    <a:pt x="16643" y="20875"/>
                  </a:moveTo>
                  <a:lnTo>
                    <a:pt x="18634" y="22024"/>
                  </a:lnTo>
                  <a:lnTo>
                    <a:pt x="18622" y="22058"/>
                  </a:lnTo>
                  <a:lnTo>
                    <a:pt x="18611" y="22103"/>
                  </a:lnTo>
                  <a:lnTo>
                    <a:pt x="18622" y="22149"/>
                  </a:lnTo>
                  <a:lnTo>
                    <a:pt x="18634" y="22183"/>
                  </a:lnTo>
                  <a:lnTo>
                    <a:pt x="18645" y="22228"/>
                  </a:lnTo>
                  <a:lnTo>
                    <a:pt x="18668" y="22251"/>
                  </a:lnTo>
                  <a:lnTo>
                    <a:pt x="18702" y="22285"/>
                  </a:lnTo>
                  <a:lnTo>
                    <a:pt x="18736" y="22308"/>
                  </a:lnTo>
                  <a:lnTo>
                    <a:pt x="18770" y="22319"/>
                  </a:lnTo>
                  <a:lnTo>
                    <a:pt x="18816" y="22319"/>
                  </a:lnTo>
                  <a:lnTo>
                    <a:pt x="18816" y="24685"/>
                  </a:lnTo>
                  <a:lnTo>
                    <a:pt x="18748" y="24708"/>
                  </a:lnTo>
                  <a:lnTo>
                    <a:pt x="18702" y="24742"/>
                  </a:lnTo>
                  <a:lnTo>
                    <a:pt x="18668" y="24799"/>
                  </a:lnTo>
                  <a:lnTo>
                    <a:pt x="18657" y="24867"/>
                  </a:lnTo>
                  <a:lnTo>
                    <a:pt x="18668" y="24924"/>
                  </a:lnTo>
                  <a:lnTo>
                    <a:pt x="16654" y="26085"/>
                  </a:lnTo>
                  <a:lnTo>
                    <a:pt x="16620" y="26051"/>
                  </a:lnTo>
                  <a:lnTo>
                    <a:pt x="16575" y="26016"/>
                  </a:lnTo>
                  <a:lnTo>
                    <a:pt x="16518" y="25994"/>
                  </a:lnTo>
                  <a:lnTo>
                    <a:pt x="16461" y="25982"/>
                  </a:lnTo>
                  <a:lnTo>
                    <a:pt x="16404" y="25994"/>
                  </a:lnTo>
                  <a:lnTo>
                    <a:pt x="16359" y="26016"/>
                  </a:lnTo>
                  <a:lnTo>
                    <a:pt x="16313" y="26039"/>
                  </a:lnTo>
                  <a:lnTo>
                    <a:pt x="16279" y="26085"/>
                  </a:lnTo>
                  <a:lnTo>
                    <a:pt x="14300" y="24947"/>
                  </a:lnTo>
                  <a:lnTo>
                    <a:pt x="14311" y="24902"/>
                  </a:lnTo>
                  <a:lnTo>
                    <a:pt x="14311" y="24867"/>
                  </a:lnTo>
                  <a:lnTo>
                    <a:pt x="14311" y="24822"/>
                  </a:lnTo>
                  <a:lnTo>
                    <a:pt x="14300" y="24788"/>
                  </a:lnTo>
                  <a:lnTo>
                    <a:pt x="14277" y="24754"/>
                  </a:lnTo>
                  <a:lnTo>
                    <a:pt x="14254" y="24720"/>
                  </a:lnTo>
                  <a:lnTo>
                    <a:pt x="14231" y="24697"/>
                  </a:lnTo>
                  <a:lnTo>
                    <a:pt x="14197" y="24674"/>
                  </a:lnTo>
                  <a:lnTo>
                    <a:pt x="14163" y="24651"/>
                  </a:lnTo>
                  <a:lnTo>
                    <a:pt x="14118" y="24651"/>
                  </a:lnTo>
                  <a:lnTo>
                    <a:pt x="14118" y="22274"/>
                  </a:lnTo>
                  <a:lnTo>
                    <a:pt x="14175" y="22263"/>
                  </a:lnTo>
                  <a:lnTo>
                    <a:pt x="14231" y="22217"/>
                  </a:lnTo>
                  <a:lnTo>
                    <a:pt x="14254" y="22172"/>
                  </a:lnTo>
                  <a:lnTo>
                    <a:pt x="14266" y="22103"/>
                  </a:lnTo>
                  <a:lnTo>
                    <a:pt x="14254" y="22046"/>
                  </a:lnTo>
                  <a:lnTo>
                    <a:pt x="16279" y="20875"/>
                  </a:lnTo>
                  <a:lnTo>
                    <a:pt x="16313" y="20920"/>
                  </a:lnTo>
                  <a:lnTo>
                    <a:pt x="16359" y="20954"/>
                  </a:lnTo>
                  <a:lnTo>
                    <a:pt x="16404" y="20966"/>
                  </a:lnTo>
                  <a:lnTo>
                    <a:pt x="16461" y="20977"/>
                  </a:lnTo>
                  <a:lnTo>
                    <a:pt x="16518" y="20966"/>
                  </a:lnTo>
                  <a:lnTo>
                    <a:pt x="16575" y="20954"/>
                  </a:lnTo>
                  <a:lnTo>
                    <a:pt x="16609" y="20920"/>
                  </a:lnTo>
                  <a:lnTo>
                    <a:pt x="16643" y="20875"/>
                  </a:lnTo>
                  <a:close/>
                  <a:moveTo>
                    <a:pt x="11877" y="20863"/>
                  </a:moveTo>
                  <a:lnTo>
                    <a:pt x="13924" y="22046"/>
                  </a:lnTo>
                  <a:lnTo>
                    <a:pt x="13913" y="22103"/>
                  </a:lnTo>
                  <a:lnTo>
                    <a:pt x="13936" y="22172"/>
                  </a:lnTo>
                  <a:lnTo>
                    <a:pt x="13958" y="22228"/>
                  </a:lnTo>
                  <a:lnTo>
                    <a:pt x="14015" y="22263"/>
                  </a:lnTo>
                  <a:lnTo>
                    <a:pt x="14072" y="22285"/>
                  </a:lnTo>
                  <a:lnTo>
                    <a:pt x="14072" y="24651"/>
                  </a:lnTo>
                  <a:lnTo>
                    <a:pt x="14038" y="24651"/>
                  </a:lnTo>
                  <a:lnTo>
                    <a:pt x="13993" y="24674"/>
                  </a:lnTo>
                  <a:lnTo>
                    <a:pt x="13958" y="24685"/>
                  </a:lnTo>
                  <a:lnTo>
                    <a:pt x="13936" y="24720"/>
                  </a:lnTo>
                  <a:lnTo>
                    <a:pt x="13913" y="24742"/>
                  </a:lnTo>
                  <a:lnTo>
                    <a:pt x="13890" y="24788"/>
                  </a:lnTo>
                  <a:lnTo>
                    <a:pt x="13879" y="24822"/>
                  </a:lnTo>
                  <a:lnTo>
                    <a:pt x="13879" y="24867"/>
                  </a:lnTo>
                  <a:lnTo>
                    <a:pt x="13879" y="24902"/>
                  </a:lnTo>
                  <a:lnTo>
                    <a:pt x="13890" y="24947"/>
                  </a:lnTo>
                  <a:lnTo>
                    <a:pt x="11865" y="26119"/>
                  </a:lnTo>
                  <a:lnTo>
                    <a:pt x="11843" y="26085"/>
                  </a:lnTo>
                  <a:lnTo>
                    <a:pt x="11809" y="26062"/>
                  </a:lnTo>
                  <a:lnTo>
                    <a:pt x="11763" y="26051"/>
                  </a:lnTo>
                  <a:lnTo>
                    <a:pt x="11729" y="26039"/>
                  </a:lnTo>
                  <a:lnTo>
                    <a:pt x="11683" y="26051"/>
                  </a:lnTo>
                  <a:lnTo>
                    <a:pt x="11649" y="26062"/>
                  </a:lnTo>
                  <a:lnTo>
                    <a:pt x="11615" y="26085"/>
                  </a:lnTo>
                  <a:lnTo>
                    <a:pt x="11581" y="26119"/>
                  </a:lnTo>
                  <a:lnTo>
                    <a:pt x="9590" y="24958"/>
                  </a:lnTo>
                  <a:lnTo>
                    <a:pt x="9602" y="24913"/>
                  </a:lnTo>
                  <a:lnTo>
                    <a:pt x="9602" y="24867"/>
                  </a:lnTo>
                  <a:lnTo>
                    <a:pt x="9602" y="24811"/>
                  </a:lnTo>
                  <a:lnTo>
                    <a:pt x="9590" y="24776"/>
                  </a:lnTo>
                  <a:lnTo>
                    <a:pt x="9568" y="24731"/>
                  </a:lnTo>
                  <a:lnTo>
                    <a:pt x="9533" y="24697"/>
                  </a:lnTo>
                  <a:lnTo>
                    <a:pt x="9511" y="24663"/>
                  </a:lnTo>
                  <a:lnTo>
                    <a:pt x="9465" y="24640"/>
                  </a:lnTo>
                  <a:lnTo>
                    <a:pt x="9420" y="24629"/>
                  </a:lnTo>
                  <a:lnTo>
                    <a:pt x="9374" y="24617"/>
                  </a:lnTo>
                  <a:lnTo>
                    <a:pt x="9374" y="22285"/>
                  </a:lnTo>
                  <a:lnTo>
                    <a:pt x="9442" y="22263"/>
                  </a:lnTo>
                  <a:lnTo>
                    <a:pt x="9488" y="22228"/>
                  </a:lnTo>
                  <a:lnTo>
                    <a:pt x="9522" y="22172"/>
                  </a:lnTo>
                  <a:lnTo>
                    <a:pt x="9533" y="22103"/>
                  </a:lnTo>
                  <a:lnTo>
                    <a:pt x="9522" y="22046"/>
                  </a:lnTo>
                  <a:lnTo>
                    <a:pt x="11570" y="20863"/>
                  </a:lnTo>
                  <a:lnTo>
                    <a:pt x="11604" y="20897"/>
                  </a:lnTo>
                  <a:lnTo>
                    <a:pt x="11638" y="20920"/>
                  </a:lnTo>
                  <a:lnTo>
                    <a:pt x="11672" y="20943"/>
                  </a:lnTo>
                  <a:lnTo>
                    <a:pt x="11774" y="20943"/>
                  </a:lnTo>
                  <a:lnTo>
                    <a:pt x="11820" y="20920"/>
                  </a:lnTo>
                  <a:lnTo>
                    <a:pt x="11854" y="20897"/>
                  </a:lnTo>
                  <a:lnTo>
                    <a:pt x="11877" y="20863"/>
                  </a:lnTo>
                  <a:close/>
                  <a:moveTo>
                    <a:pt x="1" y="1"/>
                  </a:moveTo>
                  <a:lnTo>
                    <a:pt x="1" y="467"/>
                  </a:lnTo>
                  <a:lnTo>
                    <a:pt x="58" y="422"/>
                  </a:lnTo>
                  <a:lnTo>
                    <a:pt x="103" y="376"/>
                  </a:lnTo>
                  <a:lnTo>
                    <a:pt x="2014" y="1480"/>
                  </a:lnTo>
                  <a:lnTo>
                    <a:pt x="2003" y="1525"/>
                  </a:lnTo>
                  <a:lnTo>
                    <a:pt x="1992" y="1582"/>
                  </a:lnTo>
                  <a:lnTo>
                    <a:pt x="2003" y="1628"/>
                  </a:lnTo>
                  <a:lnTo>
                    <a:pt x="2014" y="1673"/>
                  </a:lnTo>
                  <a:lnTo>
                    <a:pt x="2037" y="1719"/>
                  </a:lnTo>
                  <a:lnTo>
                    <a:pt x="2060" y="1753"/>
                  </a:lnTo>
                  <a:lnTo>
                    <a:pt x="2094" y="1775"/>
                  </a:lnTo>
                  <a:lnTo>
                    <a:pt x="2128" y="1810"/>
                  </a:lnTo>
                  <a:lnTo>
                    <a:pt x="2174" y="1821"/>
                  </a:lnTo>
                  <a:lnTo>
                    <a:pt x="2219" y="1832"/>
                  </a:lnTo>
                  <a:lnTo>
                    <a:pt x="2219" y="4142"/>
                  </a:lnTo>
                  <a:lnTo>
                    <a:pt x="2151" y="4164"/>
                  </a:lnTo>
                  <a:lnTo>
                    <a:pt x="2094" y="4210"/>
                  </a:lnTo>
                  <a:lnTo>
                    <a:pt x="2060" y="4267"/>
                  </a:lnTo>
                  <a:lnTo>
                    <a:pt x="2048" y="4301"/>
                  </a:lnTo>
                  <a:lnTo>
                    <a:pt x="2048" y="4335"/>
                  </a:lnTo>
                  <a:lnTo>
                    <a:pt x="2060" y="4403"/>
                  </a:lnTo>
                  <a:lnTo>
                    <a:pt x="35" y="5575"/>
                  </a:lnTo>
                  <a:lnTo>
                    <a:pt x="1" y="5529"/>
                  </a:lnTo>
                  <a:lnTo>
                    <a:pt x="1" y="5836"/>
                  </a:lnTo>
                  <a:lnTo>
                    <a:pt x="35" y="5802"/>
                  </a:lnTo>
                  <a:lnTo>
                    <a:pt x="58" y="5768"/>
                  </a:lnTo>
                  <a:lnTo>
                    <a:pt x="69" y="5734"/>
                  </a:lnTo>
                  <a:lnTo>
                    <a:pt x="69" y="5689"/>
                  </a:lnTo>
                  <a:lnTo>
                    <a:pt x="69" y="5643"/>
                  </a:lnTo>
                  <a:lnTo>
                    <a:pt x="58" y="5609"/>
                  </a:lnTo>
                  <a:lnTo>
                    <a:pt x="2083" y="4449"/>
                  </a:lnTo>
                  <a:lnTo>
                    <a:pt x="2117" y="4483"/>
                  </a:lnTo>
                  <a:lnTo>
                    <a:pt x="2151" y="4506"/>
                  </a:lnTo>
                  <a:lnTo>
                    <a:pt x="2196" y="4528"/>
                  </a:lnTo>
                  <a:lnTo>
                    <a:pt x="2299" y="4528"/>
                  </a:lnTo>
                  <a:lnTo>
                    <a:pt x="2333" y="4506"/>
                  </a:lnTo>
                  <a:lnTo>
                    <a:pt x="2378" y="4483"/>
                  </a:lnTo>
                  <a:lnTo>
                    <a:pt x="2412" y="4437"/>
                  </a:lnTo>
                  <a:lnTo>
                    <a:pt x="4415" y="5598"/>
                  </a:lnTo>
                  <a:lnTo>
                    <a:pt x="4403" y="5643"/>
                  </a:lnTo>
                  <a:lnTo>
                    <a:pt x="4392" y="5689"/>
                  </a:lnTo>
                  <a:lnTo>
                    <a:pt x="4403" y="5723"/>
                  </a:lnTo>
                  <a:lnTo>
                    <a:pt x="4415" y="5768"/>
                  </a:lnTo>
                  <a:lnTo>
                    <a:pt x="4426" y="5802"/>
                  </a:lnTo>
                  <a:lnTo>
                    <a:pt x="4449" y="5836"/>
                  </a:lnTo>
                  <a:lnTo>
                    <a:pt x="4483" y="5859"/>
                  </a:lnTo>
                  <a:lnTo>
                    <a:pt x="4517" y="5882"/>
                  </a:lnTo>
                  <a:lnTo>
                    <a:pt x="4551" y="5893"/>
                  </a:lnTo>
                  <a:lnTo>
                    <a:pt x="4597" y="5905"/>
                  </a:lnTo>
                  <a:lnTo>
                    <a:pt x="4597" y="8237"/>
                  </a:lnTo>
                  <a:lnTo>
                    <a:pt x="4551" y="8248"/>
                  </a:lnTo>
                  <a:lnTo>
                    <a:pt x="4517" y="8259"/>
                  </a:lnTo>
                  <a:lnTo>
                    <a:pt x="4460" y="8305"/>
                  </a:lnTo>
                  <a:lnTo>
                    <a:pt x="4437" y="8328"/>
                  </a:lnTo>
                  <a:lnTo>
                    <a:pt x="4415" y="8362"/>
                  </a:lnTo>
                  <a:lnTo>
                    <a:pt x="4403" y="8407"/>
                  </a:lnTo>
                  <a:lnTo>
                    <a:pt x="4403" y="8441"/>
                  </a:lnTo>
                  <a:lnTo>
                    <a:pt x="4403" y="8476"/>
                  </a:lnTo>
                  <a:lnTo>
                    <a:pt x="4415" y="8521"/>
                  </a:lnTo>
                  <a:lnTo>
                    <a:pt x="2412" y="9670"/>
                  </a:lnTo>
                  <a:lnTo>
                    <a:pt x="2378" y="9636"/>
                  </a:lnTo>
                  <a:lnTo>
                    <a:pt x="2344" y="9613"/>
                  </a:lnTo>
                  <a:lnTo>
                    <a:pt x="2299" y="9590"/>
                  </a:lnTo>
                  <a:lnTo>
                    <a:pt x="2196" y="9590"/>
                  </a:lnTo>
                  <a:lnTo>
                    <a:pt x="2151" y="9613"/>
                  </a:lnTo>
                  <a:lnTo>
                    <a:pt x="2105" y="9636"/>
                  </a:lnTo>
                  <a:lnTo>
                    <a:pt x="2083" y="9670"/>
                  </a:lnTo>
                  <a:lnTo>
                    <a:pt x="103" y="8532"/>
                  </a:lnTo>
                  <a:lnTo>
                    <a:pt x="115" y="8487"/>
                  </a:lnTo>
                  <a:lnTo>
                    <a:pt x="115" y="8441"/>
                  </a:lnTo>
                  <a:lnTo>
                    <a:pt x="103" y="8385"/>
                  </a:lnTo>
                  <a:lnTo>
                    <a:pt x="80" y="8328"/>
                  </a:lnTo>
                  <a:lnTo>
                    <a:pt x="46" y="8282"/>
                  </a:lnTo>
                  <a:lnTo>
                    <a:pt x="1" y="8237"/>
                  </a:lnTo>
                  <a:lnTo>
                    <a:pt x="1" y="8646"/>
                  </a:lnTo>
                  <a:lnTo>
                    <a:pt x="46" y="8612"/>
                  </a:lnTo>
                  <a:lnTo>
                    <a:pt x="80" y="8578"/>
                  </a:lnTo>
                  <a:lnTo>
                    <a:pt x="2060" y="9715"/>
                  </a:lnTo>
                  <a:lnTo>
                    <a:pt x="2048" y="9750"/>
                  </a:lnTo>
                  <a:lnTo>
                    <a:pt x="2037" y="9795"/>
                  </a:lnTo>
                  <a:lnTo>
                    <a:pt x="2048" y="9829"/>
                  </a:lnTo>
                  <a:lnTo>
                    <a:pt x="2060" y="9863"/>
                  </a:lnTo>
                  <a:lnTo>
                    <a:pt x="2094" y="9920"/>
                  </a:lnTo>
                  <a:lnTo>
                    <a:pt x="2151" y="9966"/>
                  </a:lnTo>
                  <a:lnTo>
                    <a:pt x="2185" y="9988"/>
                  </a:lnTo>
                  <a:lnTo>
                    <a:pt x="2219" y="9988"/>
                  </a:lnTo>
                  <a:lnTo>
                    <a:pt x="2219" y="12355"/>
                  </a:lnTo>
                  <a:lnTo>
                    <a:pt x="2151" y="12377"/>
                  </a:lnTo>
                  <a:lnTo>
                    <a:pt x="2105" y="12423"/>
                  </a:lnTo>
                  <a:lnTo>
                    <a:pt x="2060" y="12480"/>
                  </a:lnTo>
                  <a:lnTo>
                    <a:pt x="2048" y="12514"/>
                  </a:lnTo>
                  <a:lnTo>
                    <a:pt x="2048" y="12548"/>
                  </a:lnTo>
                  <a:lnTo>
                    <a:pt x="2060" y="12616"/>
                  </a:lnTo>
                  <a:lnTo>
                    <a:pt x="35" y="13788"/>
                  </a:lnTo>
                  <a:lnTo>
                    <a:pt x="1" y="13742"/>
                  </a:lnTo>
                  <a:lnTo>
                    <a:pt x="1" y="14049"/>
                  </a:lnTo>
                  <a:lnTo>
                    <a:pt x="35" y="14015"/>
                  </a:lnTo>
                  <a:lnTo>
                    <a:pt x="58" y="13981"/>
                  </a:lnTo>
                  <a:lnTo>
                    <a:pt x="69" y="13936"/>
                  </a:lnTo>
                  <a:lnTo>
                    <a:pt x="69" y="13902"/>
                  </a:lnTo>
                  <a:lnTo>
                    <a:pt x="69" y="13856"/>
                  </a:lnTo>
                  <a:lnTo>
                    <a:pt x="58" y="13822"/>
                  </a:lnTo>
                  <a:lnTo>
                    <a:pt x="2083" y="12650"/>
                  </a:lnTo>
                  <a:lnTo>
                    <a:pt x="2117" y="12696"/>
                  </a:lnTo>
                  <a:lnTo>
                    <a:pt x="2151" y="12719"/>
                  </a:lnTo>
                  <a:lnTo>
                    <a:pt x="2196" y="12730"/>
                  </a:lnTo>
                  <a:lnTo>
                    <a:pt x="2242" y="12741"/>
                  </a:lnTo>
                  <a:lnTo>
                    <a:pt x="2287" y="12741"/>
                  </a:lnTo>
                  <a:lnTo>
                    <a:pt x="2321" y="12730"/>
                  </a:lnTo>
                  <a:lnTo>
                    <a:pt x="2356" y="12707"/>
                  </a:lnTo>
                  <a:lnTo>
                    <a:pt x="2378" y="12684"/>
                  </a:lnTo>
                  <a:lnTo>
                    <a:pt x="2401" y="12650"/>
                  </a:lnTo>
                  <a:lnTo>
                    <a:pt x="2424" y="12628"/>
                  </a:lnTo>
                  <a:lnTo>
                    <a:pt x="2435" y="12582"/>
                  </a:lnTo>
                  <a:lnTo>
                    <a:pt x="2435" y="12548"/>
                  </a:lnTo>
                  <a:lnTo>
                    <a:pt x="2435" y="12514"/>
                  </a:lnTo>
                  <a:lnTo>
                    <a:pt x="2424" y="12480"/>
                  </a:lnTo>
                  <a:lnTo>
                    <a:pt x="2390" y="12423"/>
                  </a:lnTo>
                  <a:lnTo>
                    <a:pt x="2333" y="12377"/>
                  </a:lnTo>
                  <a:lnTo>
                    <a:pt x="2265" y="12355"/>
                  </a:lnTo>
                  <a:lnTo>
                    <a:pt x="2265" y="9988"/>
                  </a:lnTo>
                  <a:lnTo>
                    <a:pt x="2299" y="9988"/>
                  </a:lnTo>
                  <a:lnTo>
                    <a:pt x="2333" y="9966"/>
                  </a:lnTo>
                  <a:lnTo>
                    <a:pt x="2401" y="9920"/>
                  </a:lnTo>
                  <a:lnTo>
                    <a:pt x="2435" y="9863"/>
                  </a:lnTo>
                  <a:lnTo>
                    <a:pt x="2447" y="9829"/>
                  </a:lnTo>
                  <a:lnTo>
                    <a:pt x="2447" y="9795"/>
                  </a:lnTo>
                  <a:lnTo>
                    <a:pt x="2447" y="9750"/>
                  </a:lnTo>
                  <a:lnTo>
                    <a:pt x="2435" y="9715"/>
                  </a:lnTo>
                  <a:lnTo>
                    <a:pt x="4437" y="8555"/>
                  </a:lnTo>
                  <a:lnTo>
                    <a:pt x="4471" y="8601"/>
                  </a:lnTo>
                  <a:lnTo>
                    <a:pt x="4517" y="8623"/>
                  </a:lnTo>
                  <a:lnTo>
                    <a:pt x="4562" y="8646"/>
                  </a:lnTo>
                  <a:lnTo>
                    <a:pt x="4619" y="8658"/>
                  </a:lnTo>
                  <a:lnTo>
                    <a:pt x="4665" y="8646"/>
                  </a:lnTo>
                  <a:lnTo>
                    <a:pt x="4722" y="8623"/>
                  </a:lnTo>
                  <a:lnTo>
                    <a:pt x="4756" y="8601"/>
                  </a:lnTo>
                  <a:lnTo>
                    <a:pt x="4790" y="8555"/>
                  </a:lnTo>
                  <a:lnTo>
                    <a:pt x="6826" y="9727"/>
                  </a:lnTo>
                  <a:lnTo>
                    <a:pt x="6815" y="9795"/>
                  </a:lnTo>
                  <a:lnTo>
                    <a:pt x="6826" y="9852"/>
                  </a:lnTo>
                  <a:lnTo>
                    <a:pt x="6860" y="9897"/>
                  </a:lnTo>
                  <a:lnTo>
                    <a:pt x="6906" y="9932"/>
                  </a:lnTo>
                  <a:lnTo>
                    <a:pt x="6963" y="9954"/>
                  </a:lnTo>
                  <a:lnTo>
                    <a:pt x="6963" y="12309"/>
                  </a:lnTo>
                  <a:lnTo>
                    <a:pt x="6917" y="12309"/>
                  </a:lnTo>
                  <a:lnTo>
                    <a:pt x="6872" y="12332"/>
                  </a:lnTo>
                  <a:lnTo>
                    <a:pt x="6837" y="12355"/>
                  </a:lnTo>
                  <a:lnTo>
                    <a:pt x="6803" y="12377"/>
                  </a:lnTo>
                  <a:lnTo>
                    <a:pt x="6781" y="12411"/>
                  </a:lnTo>
                  <a:lnTo>
                    <a:pt x="6758" y="12457"/>
                  </a:lnTo>
                  <a:lnTo>
                    <a:pt x="6746" y="12502"/>
                  </a:lnTo>
                  <a:lnTo>
                    <a:pt x="6735" y="12548"/>
                  </a:lnTo>
                  <a:lnTo>
                    <a:pt x="6746" y="12593"/>
                  </a:lnTo>
                  <a:lnTo>
                    <a:pt x="6758" y="12639"/>
                  </a:lnTo>
                  <a:lnTo>
                    <a:pt x="4813" y="13765"/>
                  </a:lnTo>
                  <a:lnTo>
                    <a:pt x="4779" y="13720"/>
                  </a:lnTo>
                  <a:lnTo>
                    <a:pt x="4733" y="13685"/>
                  </a:lnTo>
                  <a:lnTo>
                    <a:pt x="4676" y="13663"/>
                  </a:lnTo>
                  <a:lnTo>
                    <a:pt x="4562" y="13663"/>
                  </a:lnTo>
                  <a:lnTo>
                    <a:pt x="4517" y="13674"/>
                  </a:lnTo>
                  <a:lnTo>
                    <a:pt x="4483" y="13697"/>
                  </a:lnTo>
                  <a:lnTo>
                    <a:pt x="4449" y="13731"/>
                  </a:lnTo>
                  <a:lnTo>
                    <a:pt x="4415" y="13765"/>
                  </a:lnTo>
                  <a:lnTo>
                    <a:pt x="4392" y="13799"/>
                  </a:lnTo>
                  <a:lnTo>
                    <a:pt x="4380" y="13845"/>
                  </a:lnTo>
                  <a:lnTo>
                    <a:pt x="4380" y="13902"/>
                  </a:lnTo>
                  <a:lnTo>
                    <a:pt x="4380" y="13947"/>
                  </a:lnTo>
                  <a:lnTo>
                    <a:pt x="4392" y="13981"/>
                  </a:lnTo>
                  <a:lnTo>
                    <a:pt x="4415" y="14027"/>
                  </a:lnTo>
                  <a:lnTo>
                    <a:pt x="4437" y="14061"/>
                  </a:lnTo>
                  <a:lnTo>
                    <a:pt x="4471" y="14084"/>
                  </a:lnTo>
                  <a:lnTo>
                    <a:pt x="4506" y="14106"/>
                  </a:lnTo>
                  <a:lnTo>
                    <a:pt x="4551" y="14129"/>
                  </a:lnTo>
                  <a:lnTo>
                    <a:pt x="4597" y="14129"/>
                  </a:lnTo>
                  <a:lnTo>
                    <a:pt x="4597" y="16484"/>
                  </a:lnTo>
                  <a:lnTo>
                    <a:pt x="4528" y="16495"/>
                  </a:lnTo>
                  <a:lnTo>
                    <a:pt x="4483" y="16541"/>
                  </a:lnTo>
                  <a:lnTo>
                    <a:pt x="4449" y="16586"/>
                  </a:lnTo>
                  <a:lnTo>
                    <a:pt x="4437" y="16654"/>
                  </a:lnTo>
                  <a:lnTo>
                    <a:pt x="4449" y="16711"/>
                  </a:lnTo>
                  <a:lnTo>
                    <a:pt x="2469" y="17849"/>
                  </a:lnTo>
                  <a:lnTo>
                    <a:pt x="2424" y="17803"/>
                  </a:lnTo>
                  <a:lnTo>
                    <a:pt x="2378" y="17769"/>
                  </a:lnTo>
                  <a:lnTo>
                    <a:pt x="2310" y="17746"/>
                  </a:lnTo>
                  <a:lnTo>
                    <a:pt x="2242" y="17735"/>
                  </a:lnTo>
                  <a:lnTo>
                    <a:pt x="2185" y="17735"/>
                  </a:lnTo>
                  <a:lnTo>
                    <a:pt x="2139" y="17758"/>
                  </a:lnTo>
                  <a:lnTo>
                    <a:pt x="2094" y="17781"/>
                  </a:lnTo>
                  <a:lnTo>
                    <a:pt x="2060" y="17815"/>
                  </a:lnTo>
                  <a:lnTo>
                    <a:pt x="2026" y="17849"/>
                  </a:lnTo>
                  <a:lnTo>
                    <a:pt x="2003" y="17894"/>
                  </a:lnTo>
                  <a:lnTo>
                    <a:pt x="1980" y="17951"/>
                  </a:lnTo>
                  <a:lnTo>
                    <a:pt x="1980" y="17997"/>
                  </a:lnTo>
                  <a:lnTo>
                    <a:pt x="1980" y="18054"/>
                  </a:lnTo>
                  <a:lnTo>
                    <a:pt x="1992" y="18099"/>
                  </a:lnTo>
                  <a:lnTo>
                    <a:pt x="2014" y="18145"/>
                  </a:lnTo>
                  <a:lnTo>
                    <a:pt x="2048" y="18179"/>
                  </a:lnTo>
                  <a:lnTo>
                    <a:pt x="2083" y="18213"/>
                  </a:lnTo>
                  <a:lnTo>
                    <a:pt x="2128" y="18236"/>
                  </a:lnTo>
                  <a:lnTo>
                    <a:pt x="2174" y="18258"/>
                  </a:lnTo>
                  <a:lnTo>
                    <a:pt x="2219" y="18270"/>
                  </a:lnTo>
                  <a:lnTo>
                    <a:pt x="2219" y="20590"/>
                  </a:lnTo>
                  <a:lnTo>
                    <a:pt x="2162" y="20613"/>
                  </a:lnTo>
                  <a:lnTo>
                    <a:pt x="2117" y="20647"/>
                  </a:lnTo>
                  <a:lnTo>
                    <a:pt x="2094" y="20704"/>
                  </a:lnTo>
                  <a:lnTo>
                    <a:pt x="2083" y="20761"/>
                  </a:lnTo>
                  <a:lnTo>
                    <a:pt x="2094" y="20806"/>
                  </a:lnTo>
                  <a:lnTo>
                    <a:pt x="92" y="21967"/>
                  </a:lnTo>
                  <a:lnTo>
                    <a:pt x="46" y="21921"/>
                  </a:lnTo>
                  <a:lnTo>
                    <a:pt x="1" y="21887"/>
                  </a:lnTo>
                  <a:lnTo>
                    <a:pt x="1" y="22331"/>
                  </a:lnTo>
                  <a:lnTo>
                    <a:pt x="58" y="22285"/>
                  </a:lnTo>
                  <a:lnTo>
                    <a:pt x="92" y="22240"/>
                  </a:lnTo>
                  <a:lnTo>
                    <a:pt x="126" y="22172"/>
                  </a:lnTo>
                  <a:lnTo>
                    <a:pt x="137" y="22103"/>
                  </a:lnTo>
                  <a:lnTo>
                    <a:pt x="126" y="22058"/>
                  </a:lnTo>
                  <a:lnTo>
                    <a:pt x="115" y="22001"/>
                  </a:lnTo>
                  <a:lnTo>
                    <a:pt x="2105" y="20852"/>
                  </a:lnTo>
                  <a:lnTo>
                    <a:pt x="2139" y="20886"/>
                  </a:lnTo>
                  <a:lnTo>
                    <a:pt x="2162" y="20909"/>
                  </a:lnTo>
                  <a:lnTo>
                    <a:pt x="2208" y="20920"/>
                  </a:lnTo>
                  <a:lnTo>
                    <a:pt x="2287" y="20920"/>
                  </a:lnTo>
                  <a:lnTo>
                    <a:pt x="2321" y="20909"/>
                  </a:lnTo>
                  <a:lnTo>
                    <a:pt x="2356" y="20886"/>
                  </a:lnTo>
                  <a:lnTo>
                    <a:pt x="2378" y="20852"/>
                  </a:lnTo>
                  <a:lnTo>
                    <a:pt x="4426" y="22035"/>
                  </a:lnTo>
                  <a:lnTo>
                    <a:pt x="4415" y="22069"/>
                  </a:lnTo>
                  <a:lnTo>
                    <a:pt x="4403" y="22103"/>
                  </a:lnTo>
                  <a:lnTo>
                    <a:pt x="4415" y="22149"/>
                  </a:lnTo>
                  <a:lnTo>
                    <a:pt x="4426" y="22183"/>
                  </a:lnTo>
                  <a:lnTo>
                    <a:pt x="4460" y="22240"/>
                  </a:lnTo>
                  <a:lnTo>
                    <a:pt x="4517" y="22285"/>
                  </a:lnTo>
                  <a:lnTo>
                    <a:pt x="4551" y="22308"/>
                  </a:lnTo>
                  <a:lnTo>
                    <a:pt x="4597" y="22308"/>
                  </a:lnTo>
                  <a:lnTo>
                    <a:pt x="4597" y="24629"/>
                  </a:lnTo>
                  <a:lnTo>
                    <a:pt x="4551" y="24629"/>
                  </a:lnTo>
                  <a:lnTo>
                    <a:pt x="4506" y="24651"/>
                  </a:lnTo>
                  <a:lnTo>
                    <a:pt x="4471" y="24674"/>
                  </a:lnTo>
                  <a:lnTo>
                    <a:pt x="4437" y="24697"/>
                  </a:lnTo>
                  <a:lnTo>
                    <a:pt x="4415" y="24731"/>
                  </a:lnTo>
                  <a:lnTo>
                    <a:pt x="4392" y="24776"/>
                  </a:lnTo>
                  <a:lnTo>
                    <a:pt x="4380" y="24822"/>
                  </a:lnTo>
                  <a:lnTo>
                    <a:pt x="4369" y="24867"/>
                  </a:lnTo>
                  <a:lnTo>
                    <a:pt x="4380" y="24913"/>
                  </a:lnTo>
                  <a:lnTo>
                    <a:pt x="4392" y="24958"/>
                  </a:lnTo>
                  <a:lnTo>
                    <a:pt x="2447" y="26073"/>
                  </a:lnTo>
                  <a:lnTo>
                    <a:pt x="2412" y="26028"/>
                  </a:lnTo>
                  <a:lnTo>
                    <a:pt x="2367" y="25994"/>
                  </a:lnTo>
                  <a:lnTo>
                    <a:pt x="2310" y="25971"/>
                  </a:lnTo>
                  <a:lnTo>
                    <a:pt x="2185" y="25971"/>
                  </a:lnTo>
                  <a:lnTo>
                    <a:pt x="2128" y="25994"/>
                  </a:lnTo>
                  <a:lnTo>
                    <a:pt x="2083" y="26028"/>
                  </a:lnTo>
                  <a:lnTo>
                    <a:pt x="2037" y="26073"/>
                  </a:lnTo>
                  <a:lnTo>
                    <a:pt x="69" y="24936"/>
                  </a:lnTo>
                  <a:lnTo>
                    <a:pt x="80" y="24902"/>
                  </a:lnTo>
                  <a:lnTo>
                    <a:pt x="92" y="24867"/>
                  </a:lnTo>
                  <a:lnTo>
                    <a:pt x="80" y="24811"/>
                  </a:lnTo>
                  <a:lnTo>
                    <a:pt x="58" y="24765"/>
                  </a:lnTo>
                  <a:lnTo>
                    <a:pt x="35" y="24731"/>
                  </a:lnTo>
                  <a:lnTo>
                    <a:pt x="1" y="24697"/>
                  </a:lnTo>
                  <a:lnTo>
                    <a:pt x="1" y="25038"/>
                  </a:lnTo>
                  <a:lnTo>
                    <a:pt x="46" y="24981"/>
                  </a:lnTo>
                  <a:lnTo>
                    <a:pt x="2014" y="26119"/>
                  </a:lnTo>
                  <a:lnTo>
                    <a:pt x="2003" y="26164"/>
                  </a:lnTo>
                  <a:lnTo>
                    <a:pt x="2003" y="26210"/>
                  </a:lnTo>
                  <a:lnTo>
                    <a:pt x="2003" y="26255"/>
                  </a:lnTo>
                  <a:lnTo>
                    <a:pt x="2014" y="26301"/>
                  </a:lnTo>
                  <a:lnTo>
                    <a:pt x="2037" y="26335"/>
                  </a:lnTo>
                  <a:lnTo>
                    <a:pt x="2060" y="26380"/>
                  </a:lnTo>
                  <a:lnTo>
                    <a:pt x="2094" y="26403"/>
                  </a:lnTo>
                  <a:lnTo>
                    <a:pt x="2139" y="26426"/>
                  </a:lnTo>
                  <a:lnTo>
                    <a:pt x="2174" y="26449"/>
                  </a:lnTo>
                  <a:lnTo>
                    <a:pt x="2219" y="26449"/>
                  </a:lnTo>
                  <a:lnTo>
                    <a:pt x="2219" y="28746"/>
                  </a:lnTo>
                  <a:lnTo>
                    <a:pt x="2185" y="28758"/>
                  </a:lnTo>
                  <a:lnTo>
                    <a:pt x="2139" y="28769"/>
                  </a:lnTo>
                  <a:lnTo>
                    <a:pt x="2105" y="28792"/>
                  </a:lnTo>
                  <a:lnTo>
                    <a:pt x="2083" y="28815"/>
                  </a:lnTo>
                  <a:lnTo>
                    <a:pt x="2060" y="28849"/>
                  </a:lnTo>
                  <a:lnTo>
                    <a:pt x="2037" y="28883"/>
                  </a:lnTo>
                  <a:lnTo>
                    <a:pt x="2026" y="28928"/>
                  </a:lnTo>
                  <a:lnTo>
                    <a:pt x="2026" y="28963"/>
                  </a:lnTo>
                  <a:lnTo>
                    <a:pt x="2026" y="29008"/>
                  </a:lnTo>
                  <a:lnTo>
                    <a:pt x="2037" y="29054"/>
                  </a:lnTo>
                  <a:lnTo>
                    <a:pt x="2060" y="29088"/>
                  </a:lnTo>
                  <a:lnTo>
                    <a:pt x="2083" y="29122"/>
                  </a:lnTo>
                  <a:lnTo>
                    <a:pt x="2117" y="29156"/>
                  </a:lnTo>
                  <a:lnTo>
                    <a:pt x="2162" y="29179"/>
                  </a:lnTo>
                  <a:lnTo>
                    <a:pt x="2196" y="29190"/>
                  </a:lnTo>
                  <a:lnTo>
                    <a:pt x="2242" y="29190"/>
                  </a:lnTo>
                  <a:lnTo>
                    <a:pt x="2299" y="29179"/>
                  </a:lnTo>
                  <a:lnTo>
                    <a:pt x="2356" y="29167"/>
                  </a:lnTo>
                  <a:lnTo>
                    <a:pt x="2390" y="29133"/>
                  </a:lnTo>
                  <a:lnTo>
                    <a:pt x="2435" y="29088"/>
                  </a:lnTo>
                  <a:lnTo>
                    <a:pt x="3152" y="29509"/>
                  </a:lnTo>
                  <a:lnTo>
                    <a:pt x="3243" y="29509"/>
                  </a:lnTo>
                  <a:lnTo>
                    <a:pt x="2447" y="29054"/>
                  </a:lnTo>
                  <a:lnTo>
                    <a:pt x="2458" y="29008"/>
                  </a:lnTo>
                  <a:lnTo>
                    <a:pt x="2469" y="28963"/>
                  </a:lnTo>
                  <a:lnTo>
                    <a:pt x="2458" y="28928"/>
                  </a:lnTo>
                  <a:lnTo>
                    <a:pt x="2447" y="28883"/>
                  </a:lnTo>
                  <a:lnTo>
                    <a:pt x="2435" y="28849"/>
                  </a:lnTo>
                  <a:lnTo>
                    <a:pt x="2412" y="28815"/>
                  </a:lnTo>
                  <a:lnTo>
                    <a:pt x="2378" y="28792"/>
                  </a:lnTo>
                  <a:lnTo>
                    <a:pt x="2344" y="28769"/>
                  </a:lnTo>
                  <a:lnTo>
                    <a:pt x="2310" y="28758"/>
                  </a:lnTo>
                  <a:lnTo>
                    <a:pt x="2265" y="28746"/>
                  </a:lnTo>
                  <a:lnTo>
                    <a:pt x="2265" y="26449"/>
                  </a:lnTo>
                  <a:lnTo>
                    <a:pt x="2310" y="26449"/>
                  </a:lnTo>
                  <a:lnTo>
                    <a:pt x="2356" y="26426"/>
                  </a:lnTo>
                  <a:lnTo>
                    <a:pt x="2390" y="26403"/>
                  </a:lnTo>
                  <a:lnTo>
                    <a:pt x="2424" y="26369"/>
                  </a:lnTo>
                  <a:lnTo>
                    <a:pt x="2447" y="26335"/>
                  </a:lnTo>
                  <a:lnTo>
                    <a:pt x="2469" y="26301"/>
                  </a:lnTo>
                  <a:lnTo>
                    <a:pt x="2481" y="26255"/>
                  </a:lnTo>
                  <a:lnTo>
                    <a:pt x="2492" y="26210"/>
                  </a:lnTo>
                  <a:lnTo>
                    <a:pt x="2481" y="26164"/>
                  </a:lnTo>
                  <a:lnTo>
                    <a:pt x="2469" y="26119"/>
                  </a:lnTo>
                  <a:lnTo>
                    <a:pt x="4415" y="24993"/>
                  </a:lnTo>
                  <a:lnTo>
                    <a:pt x="4449" y="25038"/>
                  </a:lnTo>
                  <a:lnTo>
                    <a:pt x="4494" y="25072"/>
                  </a:lnTo>
                  <a:lnTo>
                    <a:pt x="4551" y="25095"/>
                  </a:lnTo>
                  <a:lnTo>
                    <a:pt x="4619" y="25106"/>
                  </a:lnTo>
                  <a:lnTo>
                    <a:pt x="4676" y="25095"/>
                  </a:lnTo>
                  <a:lnTo>
                    <a:pt x="4733" y="25072"/>
                  </a:lnTo>
                  <a:lnTo>
                    <a:pt x="4779" y="25038"/>
                  </a:lnTo>
                  <a:lnTo>
                    <a:pt x="4813" y="24993"/>
                  </a:lnTo>
                  <a:lnTo>
                    <a:pt x="6781" y="26130"/>
                  </a:lnTo>
                  <a:lnTo>
                    <a:pt x="6769" y="26164"/>
                  </a:lnTo>
                  <a:lnTo>
                    <a:pt x="6769" y="26210"/>
                  </a:lnTo>
                  <a:lnTo>
                    <a:pt x="6769" y="26255"/>
                  </a:lnTo>
                  <a:lnTo>
                    <a:pt x="6781" y="26289"/>
                  </a:lnTo>
                  <a:lnTo>
                    <a:pt x="6792" y="26324"/>
                  </a:lnTo>
                  <a:lnTo>
                    <a:pt x="6826" y="26358"/>
                  </a:lnTo>
                  <a:lnTo>
                    <a:pt x="6849" y="26380"/>
                  </a:lnTo>
                  <a:lnTo>
                    <a:pt x="6883" y="26403"/>
                  </a:lnTo>
                  <a:lnTo>
                    <a:pt x="6917" y="26426"/>
                  </a:lnTo>
                  <a:lnTo>
                    <a:pt x="6963" y="26426"/>
                  </a:lnTo>
                  <a:lnTo>
                    <a:pt x="6963" y="28746"/>
                  </a:lnTo>
                  <a:lnTo>
                    <a:pt x="6917" y="28758"/>
                  </a:lnTo>
                  <a:lnTo>
                    <a:pt x="6883" y="28769"/>
                  </a:lnTo>
                  <a:lnTo>
                    <a:pt x="6849" y="28792"/>
                  </a:lnTo>
                  <a:lnTo>
                    <a:pt x="6826" y="28815"/>
                  </a:lnTo>
                  <a:lnTo>
                    <a:pt x="6792" y="28849"/>
                  </a:lnTo>
                  <a:lnTo>
                    <a:pt x="6781" y="28883"/>
                  </a:lnTo>
                  <a:lnTo>
                    <a:pt x="6769" y="28928"/>
                  </a:lnTo>
                  <a:lnTo>
                    <a:pt x="6769" y="28963"/>
                  </a:lnTo>
                  <a:lnTo>
                    <a:pt x="6769" y="29008"/>
                  </a:lnTo>
                  <a:lnTo>
                    <a:pt x="6781" y="29054"/>
                  </a:lnTo>
                  <a:lnTo>
                    <a:pt x="5984" y="29509"/>
                  </a:lnTo>
                  <a:lnTo>
                    <a:pt x="6075" y="29509"/>
                  </a:lnTo>
                  <a:lnTo>
                    <a:pt x="6803" y="29088"/>
                  </a:lnTo>
                  <a:lnTo>
                    <a:pt x="6837" y="29133"/>
                  </a:lnTo>
                  <a:lnTo>
                    <a:pt x="6883" y="29167"/>
                  </a:lnTo>
                  <a:lnTo>
                    <a:pt x="6928" y="29179"/>
                  </a:lnTo>
                  <a:lnTo>
                    <a:pt x="6985" y="29190"/>
                  </a:lnTo>
                  <a:lnTo>
                    <a:pt x="7031" y="29179"/>
                  </a:lnTo>
                  <a:lnTo>
                    <a:pt x="7065" y="29167"/>
                  </a:lnTo>
                  <a:lnTo>
                    <a:pt x="7110" y="29156"/>
                  </a:lnTo>
                  <a:lnTo>
                    <a:pt x="7145" y="29122"/>
                  </a:lnTo>
                  <a:lnTo>
                    <a:pt x="7167" y="29088"/>
                  </a:lnTo>
                  <a:lnTo>
                    <a:pt x="7190" y="29054"/>
                  </a:lnTo>
                  <a:lnTo>
                    <a:pt x="7201" y="29008"/>
                  </a:lnTo>
                  <a:lnTo>
                    <a:pt x="7201" y="28963"/>
                  </a:lnTo>
                  <a:lnTo>
                    <a:pt x="7201" y="28928"/>
                  </a:lnTo>
                  <a:lnTo>
                    <a:pt x="7190" y="28883"/>
                  </a:lnTo>
                  <a:lnTo>
                    <a:pt x="7167" y="28849"/>
                  </a:lnTo>
                  <a:lnTo>
                    <a:pt x="7145" y="28826"/>
                  </a:lnTo>
                  <a:lnTo>
                    <a:pt x="7122" y="28792"/>
                  </a:lnTo>
                  <a:lnTo>
                    <a:pt x="7088" y="28769"/>
                  </a:lnTo>
                  <a:lnTo>
                    <a:pt x="7054" y="28758"/>
                  </a:lnTo>
                  <a:lnTo>
                    <a:pt x="7008" y="28746"/>
                  </a:lnTo>
                  <a:lnTo>
                    <a:pt x="7008" y="26426"/>
                  </a:lnTo>
                  <a:lnTo>
                    <a:pt x="7054" y="26415"/>
                  </a:lnTo>
                  <a:lnTo>
                    <a:pt x="7088" y="26403"/>
                  </a:lnTo>
                  <a:lnTo>
                    <a:pt x="7122" y="26380"/>
                  </a:lnTo>
                  <a:lnTo>
                    <a:pt x="7145" y="26358"/>
                  </a:lnTo>
                  <a:lnTo>
                    <a:pt x="7167" y="26324"/>
                  </a:lnTo>
                  <a:lnTo>
                    <a:pt x="7190" y="26289"/>
                  </a:lnTo>
                  <a:lnTo>
                    <a:pt x="7201" y="26255"/>
                  </a:lnTo>
                  <a:lnTo>
                    <a:pt x="7201" y="26210"/>
                  </a:lnTo>
                  <a:lnTo>
                    <a:pt x="7201" y="26164"/>
                  </a:lnTo>
                  <a:lnTo>
                    <a:pt x="7190" y="26130"/>
                  </a:lnTo>
                  <a:lnTo>
                    <a:pt x="9147" y="25004"/>
                  </a:lnTo>
                  <a:lnTo>
                    <a:pt x="9181" y="25049"/>
                  </a:lnTo>
                  <a:lnTo>
                    <a:pt x="9238" y="25084"/>
                  </a:lnTo>
                  <a:lnTo>
                    <a:pt x="9295" y="25106"/>
                  </a:lnTo>
                  <a:lnTo>
                    <a:pt x="9351" y="25118"/>
                  </a:lnTo>
                  <a:lnTo>
                    <a:pt x="9420" y="25106"/>
                  </a:lnTo>
                  <a:lnTo>
                    <a:pt x="9477" y="25084"/>
                  </a:lnTo>
                  <a:lnTo>
                    <a:pt x="9522" y="25049"/>
                  </a:lnTo>
                  <a:lnTo>
                    <a:pt x="9568" y="25004"/>
                  </a:lnTo>
                  <a:lnTo>
                    <a:pt x="11570" y="26153"/>
                  </a:lnTo>
                  <a:lnTo>
                    <a:pt x="11558" y="26210"/>
                  </a:lnTo>
                  <a:lnTo>
                    <a:pt x="11558" y="26244"/>
                  </a:lnTo>
                  <a:lnTo>
                    <a:pt x="11570" y="26278"/>
                  </a:lnTo>
                  <a:lnTo>
                    <a:pt x="11604" y="26335"/>
                  </a:lnTo>
                  <a:lnTo>
                    <a:pt x="11661" y="26369"/>
                  </a:lnTo>
                  <a:lnTo>
                    <a:pt x="11695" y="26380"/>
                  </a:lnTo>
                  <a:lnTo>
                    <a:pt x="11763" y="26380"/>
                  </a:lnTo>
                  <a:lnTo>
                    <a:pt x="11786" y="26369"/>
                  </a:lnTo>
                  <a:lnTo>
                    <a:pt x="11843" y="26335"/>
                  </a:lnTo>
                  <a:lnTo>
                    <a:pt x="11877" y="26278"/>
                  </a:lnTo>
                  <a:lnTo>
                    <a:pt x="11888" y="26244"/>
                  </a:lnTo>
                  <a:lnTo>
                    <a:pt x="11888" y="26210"/>
                  </a:lnTo>
                  <a:lnTo>
                    <a:pt x="11888" y="26153"/>
                  </a:lnTo>
                  <a:lnTo>
                    <a:pt x="13913" y="24981"/>
                  </a:lnTo>
                  <a:lnTo>
                    <a:pt x="13947" y="25027"/>
                  </a:lnTo>
                  <a:lnTo>
                    <a:pt x="13993" y="25061"/>
                  </a:lnTo>
                  <a:lnTo>
                    <a:pt x="14038" y="25072"/>
                  </a:lnTo>
                  <a:lnTo>
                    <a:pt x="14095" y="25084"/>
                  </a:lnTo>
                  <a:lnTo>
                    <a:pt x="14152" y="25072"/>
                  </a:lnTo>
                  <a:lnTo>
                    <a:pt x="14197" y="25049"/>
                  </a:lnTo>
                  <a:lnTo>
                    <a:pt x="14243" y="25027"/>
                  </a:lnTo>
                  <a:lnTo>
                    <a:pt x="14277" y="24981"/>
                  </a:lnTo>
                  <a:lnTo>
                    <a:pt x="16256" y="26130"/>
                  </a:lnTo>
                  <a:lnTo>
                    <a:pt x="16245" y="26164"/>
                  </a:lnTo>
                  <a:lnTo>
                    <a:pt x="16234" y="26210"/>
                  </a:lnTo>
                  <a:lnTo>
                    <a:pt x="16245" y="26255"/>
                  </a:lnTo>
                  <a:lnTo>
                    <a:pt x="16256" y="26301"/>
                  </a:lnTo>
                  <a:lnTo>
                    <a:pt x="16279" y="26335"/>
                  </a:lnTo>
                  <a:lnTo>
                    <a:pt x="16302" y="26369"/>
                  </a:lnTo>
                  <a:lnTo>
                    <a:pt x="16336" y="26403"/>
                  </a:lnTo>
                  <a:lnTo>
                    <a:pt x="16381" y="26415"/>
                  </a:lnTo>
                  <a:lnTo>
                    <a:pt x="16416" y="26437"/>
                  </a:lnTo>
                  <a:lnTo>
                    <a:pt x="16507" y="26437"/>
                  </a:lnTo>
                  <a:lnTo>
                    <a:pt x="16552" y="26415"/>
                  </a:lnTo>
                  <a:lnTo>
                    <a:pt x="16586" y="26403"/>
                  </a:lnTo>
                  <a:lnTo>
                    <a:pt x="16620" y="26369"/>
                  </a:lnTo>
                  <a:lnTo>
                    <a:pt x="16654" y="26335"/>
                  </a:lnTo>
                  <a:lnTo>
                    <a:pt x="16677" y="26301"/>
                  </a:lnTo>
                  <a:lnTo>
                    <a:pt x="16689" y="26255"/>
                  </a:lnTo>
                  <a:lnTo>
                    <a:pt x="16689" y="26210"/>
                  </a:lnTo>
                  <a:lnTo>
                    <a:pt x="16689" y="26164"/>
                  </a:lnTo>
                  <a:lnTo>
                    <a:pt x="16677" y="26130"/>
                  </a:lnTo>
                  <a:lnTo>
                    <a:pt x="18691" y="24970"/>
                  </a:lnTo>
                  <a:lnTo>
                    <a:pt x="18713" y="24993"/>
                  </a:lnTo>
                  <a:lnTo>
                    <a:pt x="18748" y="25015"/>
                  </a:lnTo>
                  <a:lnTo>
                    <a:pt x="18793" y="25038"/>
                  </a:lnTo>
                  <a:lnTo>
                    <a:pt x="18873" y="25038"/>
                  </a:lnTo>
                  <a:lnTo>
                    <a:pt x="18907" y="25027"/>
                  </a:lnTo>
                  <a:lnTo>
                    <a:pt x="18964" y="24993"/>
                  </a:lnTo>
                  <a:lnTo>
                    <a:pt x="18998" y="24936"/>
                  </a:lnTo>
                  <a:lnTo>
                    <a:pt x="19009" y="24902"/>
                  </a:lnTo>
                  <a:lnTo>
                    <a:pt x="19009" y="24867"/>
                  </a:lnTo>
                  <a:lnTo>
                    <a:pt x="18998" y="24799"/>
                  </a:lnTo>
                  <a:lnTo>
                    <a:pt x="18964" y="24742"/>
                  </a:lnTo>
                  <a:lnTo>
                    <a:pt x="18918" y="24708"/>
                  </a:lnTo>
                  <a:lnTo>
                    <a:pt x="18861" y="24685"/>
                  </a:lnTo>
                  <a:lnTo>
                    <a:pt x="18861" y="22319"/>
                  </a:lnTo>
                  <a:lnTo>
                    <a:pt x="18895" y="22319"/>
                  </a:lnTo>
                  <a:lnTo>
                    <a:pt x="18941" y="22297"/>
                  </a:lnTo>
                  <a:lnTo>
                    <a:pt x="18975" y="22274"/>
                  </a:lnTo>
                  <a:lnTo>
                    <a:pt x="18998" y="22251"/>
                  </a:lnTo>
                  <a:lnTo>
                    <a:pt x="19021" y="22217"/>
                  </a:lnTo>
                  <a:lnTo>
                    <a:pt x="19043" y="22183"/>
                  </a:lnTo>
                  <a:lnTo>
                    <a:pt x="19055" y="22149"/>
                  </a:lnTo>
                  <a:lnTo>
                    <a:pt x="19055" y="22103"/>
                  </a:lnTo>
                  <a:lnTo>
                    <a:pt x="19055" y="22058"/>
                  </a:lnTo>
                  <a:lnTo>
                    <a:pt x="19032" y="22024"/>
                  </a:lnTo>
                  <a:lnTo>
                    <a:pt x="19021" y="21978"/>
                  </a:lnTo>
                  <a:lnTo>
                    <a:pt x="18986" y="21955"/>
                  </a:lnTo>
                  <a:lnTo>
                    <a:pt x="18952" y="21921"/>
                  </a:lnTo>
                  <a:lnTo>
                    <a:pt x="18918" y="21899"/>
                  </a:lnTo>
                  <a:lnTo>
                    <a:pt x="18884" y="21887"/>
                  </a:lnTo>
                  <a:lnTo>
                    <a:pt x="18782" y="21887"/>
                  </a:lnTo>
                  <a:lnTo>
                    <a:pt x="18725" y="21910"/>
                  </a:lnTo>
                  <a:lnTo>
                    <a:pt x="18691" y="21944"/>
                  </a:lnTo>
                  <a:lnTo>
                    <a:pt x="18657" y="21978"/>
                  </a:lnTo>
                  <a:lnTo>
                    <a:pt x="16666" y="20841"/>
                  </a:lnTo>
                  <a:lnTo>
                    <a:pt x="16677" y="20795"/>
                  </a:lnTo>
                  <a:lnTo>
                    <a:pt x="16677" y="20761"/>
                  </a:lnTo>
                  <a:lnTo>
                    <a:pt x="16677" y="20715"/>
                  </a:lnTo>
                  <a:lnTo>
                    <a:pt x="16666" y="20670"/>
                  </a:lnTo>
                  <a:lnTo>
                    <a:pt x="16643" y="20636"/>
                  </a:lnTo>
                  <a:lnTo>
                    <a:pt x="16620" y="20602"/>
                  </a:lnTo>
                  <a:lnTo>
                    <a:pt x="16586" y="20579"/>
                  </a:lnTo>
                  <a:lnTo>
                    <a:pt x="16552" y="20556"/>
                  </a:lnTo>
                  <a:lnTo>
                    <a:pt x="16507" y="20545"/>
                  </a:lnTo>
                  <a:lnTo>
                    <a:pt x="16416" y="20545"/>
                  </a:lnTo>
                  <a:lnTo>
                    <a:pt x="16381" y="20556"/>
                  </a:lnTo>
                  <a:lnTo>
                    <a:pt x="16347" y="20579"/>
                  </a:lnTo>
                  <a:lnTo>
                    <a:pt x="16313" y="20602"/>
                  </a:lnTo>
                  <a:lnTo>
                    <a:pt x="16279" y="20636"/>
                  </a:lnTo>
                  <a:lnTo>
                    <a:pt x="16268" y="20670"/>
                  </a:lnTo>
                  <a:lnTo>
                    <a:pt x="16245" y="20715"/>
                  </a:lnTo>
                  <a:lnTo>
                    <a:pt x="16245" y="20761"/>
                  </a:lnTo>
                  <a:lnTo>
                    <a:pt x="16245" y="20795"/>
                  </a:lnTo>
                  <a:lnTo>
                    <a:pt x="16256" y="20841"/>
                  </a:lnTo>
                  <a:lnTo>
                    <a:pt x="14243" y="22012"/>
                  </a:lnTo>
                  <a:lnTo>
                    <a:pt x="14209" y="21978"/>
                  </a:lnTo>
                  <a:lnTo>
                    <a:pt x="14175" y="21955"/>
                  </a:lnTo>
                  <a:lnTo>
                    <a:pt x="14140" y="21933"/>
                  </a:lnTo>
                  <a:lnTo>
                    <a:pt x="14049" y="21933"/>
                  </a:lnTo>
                  <a:lnTo>
                    <a:pt x="14015" y="21955"/>
                  </a:lnTo>
                  <a:lnTo>
                    <a:pt x="13981" y="21978"/>
                  </a:lnTo>
                  <a:lnTo>
                    <a:pt x="13947" y="22001"/>
                  </a:lnTo>
                  <a:lnTo>
                    <a:pt x="11900" y="20818"/>
                  </a:lnTo>
                  <a:lnTo>
                    <a:pt x="11911" y="20761"/>
                  </a:lnTo>
                  <a:lnTo>
                    <a:pt x="11911" y="20715"/>
                  </a:lnTo>
                  <a:lnTo>
                    <a:pt x="11900" y="20681"/>
                  </a:lnTo>
                  <a:lnTo>
                    <a:pt x="11877" y="20647"/>
                  </a:lnTo>
                  <a:lnTo>
                    <a:pt x="11854" y="20624"/>
                  </a:lnTo>
                  <a:lnTo>
                    <a:pt x="11831" y="20602"/>
                  </a:lnTo>
                  <a:lnTo>
                    <a:pt x="11797" y="20579"/>
                  </a:lnTo>
                  <a:lnTo>
                    <a:pt x="11763" y="20568"/>
                  </a:lnTo>
                  <a:lnTo>
                    <a:pt x="11683" y="20568"/>
                  </a:lnTo>
                  <a:lnTo>
                    <a:pt x="11649" y="20579"/>
                  </a:lnTo>
                  <a:lnTo>
                    <a:pt x="11615" y="20602"/>
                  </a:lnTo>
                  <a:lnTo>
                    <a:pt x="11592" y="20624"/>
                  </a:lnTo>
                  <a:lnTo>
                    <a:pt x="11570" y="20647"/>
                  </a:lnTo>
                  <a:lnTo>
                    <a:pt x="11547" y="20681"/>
                  </a:lnTo>
                  <a:lnTo>
                    <a:pt x="11536" y="20715"/>
                  </a:lnTo>
                  <a:lnTo>
                    <a:pt x="11536" y="20761"/>
                  </a:lnTo>
                  <a:lnTo>
                    <a:pt x="11547" y="20818"/>
                  </a:lnTo>
                  <a:lnTo>
                    <a:pt x="9499" y="22001"/>
                  </a:lnTo>
                  <a:lnTo>
                    <a:pt x="9477" y="21978"/>
                  </a:lnTo>
                  <a:lnTo>
                    <a:pt x="9442" y="21944"/>
                  </a:lnTo>
                  <a:lnTo>
                    <a:pt x="9397" y="21933"/>
                  </a:lnTo>
                  <a:lnTo>
                    <a:pt x="9306" y="21933"/>
                  </a:lnTo>
                  <a:lnTo>
                    <a:pt x="9272" y="21944"/>
                  </a:lnTo>
                  <a:lnTo>
                    <a:pt x="9238" y="21978"/>
                  </a:lnTo>
                  <a:lnTo>
                    <a:pt x="9204" y="22001"/>
                  </a:lnTo>
                  <a:lnTo>
                    <a:pt x="7213" y="20852"/>
                  </a:lnTo>
                  <a:lnTo>
                    <a:pt x="7236" y="20806"/>
                  </a:lnTo>
                  <a:lnTo>
                    <a:pt x="7236" y="20761"/>
                  </a:lnTo>
                  <a:lnTo>
                    <a:pt x="7236" y="20715"/>
                  </a:lnTo>
                  <a:lnTo>
                    <a:pt x="7213" y="20670"/>
                  </a:lnTo>
                  <a:lnTo>
                    <a:pt x="7201" y="20624"/>
                  </a:lnTo>
                  <a:lnTo>
                    <a:pt x="7167" y="20590"/>
                  </a:lnTo>
                  <a:lnTo>
                    <a:pt x="7133" y="20556"/>
                  </a:lnTo>
                  <a:lnTo>
                    <a:pt x="7099" y="20533"/>
                  </a:lnTo>
                  <a:lnTo>
                    <a:pt x="7054" y="20522"/>
                  </a:lnTo>
                  <a:lnTo>
                    <a:pt x="7008" y="20511"/>
                  </a:lnTo>
                  <a:lnTo>
                    <a:pt x="7008" y="18213"/>
                  </a:lnTo>
                  <a:lnTo>
                    <a:pt x="7054" y="18213"/>
                  </a:lnTo>
                  <a:lnTo>
                    <a:pt x="7088" y="18190"/>
                  </a:lnTo>
                  <a:lnTo>
                    <a:pt x="7122" y="18167"/>
                  </a:lnTo>
                  <a:lnTo>
                    <a:pt x="7145" y="18145"/>
                  </a:lnTo>
                  <a:lnTo>
                    <a:pt x="7167" y="18111"/>
                  </a:lnTo>
                  <a:lnTo>
                    <a:pt x="7190" y="18076"/>
                  </a:lnTo>
                  <a:lnTo>
                    <a:pt x="7201" y="18042"/>
                  </a:lnTo>
                  <a:lnTo>
                    <a:pt x="7201" y="17997"/>
                  </a:lnTo>
                  <a:lnTo>
                    <a:pt x="7201" y="17963"/>
                  </a:lnTo>
                  <a:lnTo>
                    <a:pt x="7190" y="17917"/>
                  </a:lnTo>
                  <a:lnTo>
                    <a:pt x="9192" y="16757"/>
                  </a:lnTo>
                  <a:lnTo>
                    <a:pt x="9226" y="16791"/>
                  </a:lnTo>
                  <a:lnTo>
                    <a:pt x="9260" y="16825"/>
                  </a:lnTo>
                  <a:lnTo>
                    <a:pt x="9306" y="16836"/>
                  </a:lnTo>
                  <a:lnTo>
                    <a:pt x="9351" y="16848"/>
                  </a:lnTo>
                  <a:lnTo>
                    <a:pt x="9397" y="16836"/>
                  </a:lnTo>
                  <a:lnTo>
                    <a:pt x="9431" y="16825"/>
                  </a:lnTo>
                  <a:lnTo>
                    <a:pt x="9465" y="16814"/>
                  </a:lnTo>
                  <a:lnTo>
                    <a:pt x="9488" y="16791"/>
                  </a:lnTo>
                  <a:lnTo>
                    <a:pt x="9511" y="16757"/>
                  </a:lnTo>
                  <a:lnTo>
                    <a:pt x="9533" y="16723"/>
                  </a:lnTo>
                  <a:lnTo>
                    <a:pt x="9545" y="16689"/>
                  </a:lnTo>
                  <a:lnTo>
                    <a:pt x="9545" y="16654"/>
                  </a:lnTo>
                  <a:lnTo>
                    <a:pt x="9533" y="16586"/>
                  </a:lnTo>
                  <a:lnTo>
                    <a:pt x="9499" y="16529"/>
                  </a:lnTo>
                  <a:lnTo>
                    <a:pt x="9442" y="16484"/>
                  </a:lnTo>
                  <a:lnTo>
                    <a:pt x="9374" y="16461"/>
                  </a:lnTo>
                  <a:lnTo>
                    <a:pt x="9374" y="14118"/>
                  </a:lnTo>
                  <a:lnTo>
                    <a:pt x="9420" y="14106"/>
                  </a:lnTo>
                  <a:lnTo>
                    <a:pt x="9454" y="14095"/>
                  </a:lnTo>
                  <a:lnTo>
                    <a:pt x="9488" y="14072"/>
                  </a:lnTo>
                  <a:lnTo>
                    <a:pt x="9522" y="14038"/>
                  </a:lnTo>
                  <a:lnTo>
                    <a:pt x="9545" y="14015"/>
                  </a:lnTo>
                  <a:lnTo>
                    <a:pt x="9556" y="13981"/>
                  </a:lnTo>
                  <a:lnTo>
                    <a:pt x="9568" y="13936"/>
                  </a:lnTo>
                  <a:lnTo>
                    <a:pt x="9579" y="13902"/>
                  </a:lnTo>
                  <a:lnTo>
                    <a:pt x="9568" y="13856"/>
                  </a:lnTo>
                  <a:lnTo>
                    <a:pt x="9556" y="13811"/>
                  </a:lnTo>
                  <a:lnTo>
                    <a:pt x="11513" y="12684"/>
                  </a:lnTo>
                  <a:lnTo>
                    <a:pt x="11547" y="12730"/>
                  </a:lnTo>
                  <a:lnTo>
                    <a:pt x="11604" y="12764"/>
                  </a:lnTo>
                  <a:lnTo>
                    <a:pt x="11661" y="12787"/>
                  </a:lnTo>
                  <a:lnTo>
                    <a:pt x="11729" y="12798"/>
                  </a:lnTo>
                  <a:lnTo>
                    <a:pt x="11786" y="12787"/>
                  </a:lnTo>
                  <a:lnTo>
                    <a:pt x="11843" y="12764"/>
                  </a:lnTo>
                  <a:lnTo>
                    <a:pt x="11900" y="12730"/>
                  </a:lnTo>
                  <a:lnTo>
                    <a:pt x="11934" y="12684"/>
                  </a:lnTo>
                  <a:lnTo>
                    <a:pt x="13913" y="13822"/>
                  </a:lnTo>
                  <a:lnTo>
                    <a:pt x="13902" y="13856"/>
                  </a:lnTo>
                  <a:lnTo>
                    <a:pt x="13890" y="13902"/>
                  </a:lnTo>
                  <a:lnTo>
                    <a:pt x="13902" y="13936"/>
                  </a:lnTo>
                  <a:lnTo>
                    <a:pt x="13913" y="13970"/>
                  </a:lnTo>
                  <a:lnTo>
                    <a:pt x="13947" y="14027"/>
                  </a:lnTo>
                  <a:lnTo>
                    <a:pt x="14004" y="14072"/>
                  </a:lnTo>
                  <a:lnTo>
                    <a:pt x="14038" y="14084"/>
                  </a:lnTo>
                  <a:lnTo>
                    <a:pt x="14072" y="14095"/>
                  </a:lnTo>
                  <a:lnTo>
                    <a:pt x="14072" y="16381"/>
                  </a:lnTo>
                  <a:lnTo>
                    <a:pt x="14027" y="16393"/>
                  </a:lnTo>
                  <a:lnTo>
                    <a:pt x="13981" y="16416"/>
                  </a:lnTo>
                  <a:lnTo>
                    <a:pt x="13936" y="16438"/>
                  </a:lnTo>
                  <a:lnTo>
                    <a:pt x="13902" y="16472"/>
                  </a:lnTo>
                  <a:lnTo>
                    <a:pt x="13867" y="16507"/>
                  </a:lnTo>
                  <a:lnTo>
                    <a:pt x="13845" y="16552"/>
                  </a:lnTo>
                  <a:lnTo>
                    <a:pt x="13833" y="16598"/>
                  </a:lnTo>
                  <a:lnTo>
                    <a:pt x="13822" y="16654"/>
                  </a:lnTo>
                  <a:lnTo>
                    <a:pt x="13833" y="16711"/>
                  </a:lnTo>
                  <a:lnTo>
                    <a:pt x="13845" y="16757"/>
                  </a:lnTo>
                  <a:lnTo>
                    <a:pt x="13867" y="16802"/>
                  </a:lnTo>
                  <a:lnTo>
                    <a:pt x="13902" y="16848"/>
                  </a:lnTo>
                  <a:lnTo>
                    <a:pt x="13947" y="16871"/>
                  </a:lnTo>
                  <a:lnTo>
                    <a:pt x="13993" y="16905"/>
                  </a:lnTo>
                  <a:lnTo>
                    <a:pt x="14038" y="16916"/>
                  </a:lnTo>
                  <a:lnTo>
                    <a:pt x="14163" y="16916"/>
                  </a:lnTo>
                  <a:lnTo>
                    <a:pt x="14220" y="16882"/>
                  </a:lnTo>
                  <a:lnTo>
                    <a:pt x="14277" y="16848"/>
                  </a:lnTo>
                  <a:lnTo>
                    <a:pt x="14322" y="16791"/>
                  </a:lnTo>
                  <a:lnTo>
                    <a:pt x="16222" y="17894"/>
                  </a:lnTo>
                  <a:lnTo>
                    <a:pt x="16199" y="17940"/>
                  </a:lnTo>
                  <a:lnTo>
                    <a:pt x="16199" y="17997"/>
                  </a:lnTo>
                  <a:lnTo>
                    <a:pt x="16199" y="18054"/>
                  </a:lnTo>
                  <a:lnTo>
                    <a:pt x="16211" y="18111"/>
                  </a:lnTo>
                  <a:lnTo>
                    <a:pt x="16245" y="18156"/>
                  </a:lnTo>
                  <a:lnTo>
                    <a:pt x="16268" y="18190"/>
                  </a:lnTo>
                  <a:lnTo>
                    <a:pt x="16313" y="18224"/>
                  </a:lnTo>
                  <a:lnTo>
                    <a:pt x="16359" y="18247"/>
                  </a:lnTo>
                  <a:lnTo>
                    <a:pt x="16404" y="18270"/>
                  </a:lnTo>
                  <a:lnTo>
                    <a:pt x="16518" y="18270"/>
                  </a:lnTo>
                  <a:lnTo>
                    <a:pt x="16575" y="18247"/>
                  </a:lnTo>
                  <a:lnTo>
                    <a:pt x="16620" y="18224"/>
                  </a:lnTo>
                  <a:lnTo>
                    <a:pt x="16654" y="18190"/>
                  </a:lnTo>
                  <a:lnTo>
                    <a:pt x="16689" y="18156"/>
                  </a:lnTo>
                  <a:lnTo>
                    <a:pt x="16711" y="18111"/>
                  </a:lnTo>
                  <a:lnTo>
                    <a:pt x="16734" y="18054"/>
                  </a:lnTo>
                  <a:lnTo>
                    <a:pt x="16734" y="17997"/>
                  </a:lnTo>
                  <a:lnTo>
                    <a:pt x="16734" y="17940"/>
                  </a:lnTo>
                  <a:lnTo>
                    <a:pt x="16711" y="17894"/>
                  </a:lnTo>
                  <a:lnTo>
                    <a:pt x="18691" y="16757"/>
                  </a:lnTo>
                  <a:lnTo>
                    <a:pt x="18713" y="16791"/>
                  </a:lnTo>
                  <a:lnTo>
                    <a:pt x="18748" y="16814"/>
                  </a:lnTo>
                  <a:lnTo>
                    <a:pt x="18793" y="16825"/>
                  </a:lnTo>
                  <a:lnTo>
                    <a:pt x="18839" y="16836"/>
                  </a:lnTo>
                  <a:lnTo>
                    <a:pt x="18873" y="16825"/>
                  </a:lnTo>
                  <a:lnTo>
                    <a:pt x="18907" y="16814"/>
                  </a:lnTo>
                  <a:lnTo>
                    <a:pt x="18964" y="16780"/>
                  </a:lnTo>
                  <a:lnTo>
                    <a:pt x="18998" y="16723"/>
                  </a:lnTo>
                  <a:lnTo>
                    <a:pt x="19009" y="16689"/>
                  </a:lnTo>
                  <a:lnTo>
                    <a:pt x="19009" y="16654"/>
                  </a:lnTo>
                  <a:lnTo>
                    <a:pt x="18998" y="16586"/>
                  </a:lnTo>
                  <a:lnTo>
                    <a:pt x="18964" y="16541"/>
                  </a:lnTo>
                  <a:lnTo>
                    <a:pt x="18918" y="16495"/>
                  </a:lnTo>
                  <a:lnTo>
                    <a:pt x="18861" y="16472"/>
                  </a:lnTo>
                  <a:lnTo>
                    <a:pt x="18861" y="14095"/>
                  </a:lnTo>
                  <a:lnTo>
                    <a:pt x="18895" y="14095"/>
                  </a:lnTo>
                  <a:lnTo>
                    <a:pt x="18930" y="14072"/>
                  </a:lnTo>
                  <a:lnTo>
                    <a:pt x="18986" y="14038"/>
                  </a:lnTo>
                  <a:lnTo>
                    <a:pt x="19032" y="13970"/>
                  </a:lnTo>
                  <a:lnTo>
                    <a:pt x="19032" y="13936"/>
                  </a:lnTo>
                  <a:lnTo>
                    <a:pt x="19043" y="13902"/>
                  </a:lnTo>
                  <a:lnTo>
                    <a:pt x="19032" y="13856"/>
                  </a:lnTo>
                  <a:lnTo>
                    <a:pt x="19032" y="13822"/>
                  </a:lnTo>
                  <a:lnTo>
                    <a:pt x="21045" y="12650"/>
                  </a:lnTo>
                  <a:lnTo>
                    <a:pt x="21079" y="12684"/>
                  </a:lnTo>
                  <a:lnTo>
                    <a:pt x="21114" y="12719"/>
                  </a:lnTo>
                  <a:lnTo>
                    <a:pt x="21159" y="12730"/>
                  </a:lnTo>
                  <a:lnTo>
                    <a:pt x="21205" y="12741"/>
                  </a:lnTo>
                  <a:lnTo>
                    <a:pt x="21239" y="12730"/>
                  </a:lnTo>
                  <a:lnTo>
                    <a:pt x="21284" y="12730"/>
                  </a:lnTo>
                  <a:lnTo>
                    <a:pt x="21307" y="12707"/>
                  </a:lnTo>
                  <a:lnTo>
                    <a:pt x="21341" y="12684"/>
                  </a:lnTo>
                  <a:lnTo>
                    <a:pt x="21364" y="12650"/>
                  </a:lnTo>
                  <a:lnTo>
                    <a:pt x="21387" y="12628"/>
                  </a:lnTo>
                  <a:lnTo>
                    <a:pt x="21398" y="12582"/>
                  </a:lnTo>
                  <a:lnTo>
                    <a:pt x="21398" y="12548"/>
                  </a:lnTo>
                  <a:lnTo>
                    <a:pt x="21387" y="12480"/>
                  </a:lnTo>
                  <a:lnTo>
                    <a:pt x="21352" y="12423"/>
                  </a:lnTo>
                  <a:lnTo>
                    <a:pt x="21296" y="12377"/>
                  </a:lnTo>
                  <a:lnTo>
                    <a:pt x="21227" y="12355"/>
                  </a:lnTo>
                  <a:lnTo>
                    <a:pt x="21227" y="10023"/>
                  </a:lnTo>
                  <a:lnTo>
                    <a:pt x="21273" y="10011"/>
                  </a:lnTo>
                  <a:lnTo>
                    <a:pt x="21307" y="9988"/>
                  </a:lnTo>
                  <a:lnTo>
                    <a:pt x="21341" y="9966"/>
                  </a:lnTo>
                  <a:lnTo>
                    <a:pt x="21375" y="9943"/>
                  </a:lnTo>
                  <a:lnTo>
                    <a:pt x="21398" y="9909"/>
                  </a:lnTo>
                  <a:lnTo>
                    <a:pt x="21421" y="9875"/>
                  </a:lnTo>
                  <a:lnTo>
                    <a:pt x="21432" y="9829"/>
                  </a:lnTo>
                  <a:lnTo>
                    <a:pt x="21432" y="9795"/>
                  </a:lnTo>
                  <a:lnTo>
                    <a:pt x="21432" y="9738"/>
                  </a:lnTo>
                  <a:lnTo>
                    <a:pt x="21421" y="9704"/>
                  </a:lnTo>
                  <a:lnTo>
                    <a:pt x="21398" y="9659"/>
                  </a:lnTo>
                  <a:lnTo>
                    <a:pt x="21364" y="9624"/>
                  </a:lnTo>
                  <a:lnTo>
                    <a:pt x="21330" y="9602"/>
                  </a:lnTo>
                  <a:lnTo>
                    <a:pt x="21296" y="9579"/>
                  </a:lnTo>
                  <a:lnTo>
                    <a:pt x="21250" y="9568"/>
                  </a:lnTo>
                  <a:lnTo>
                    <a:pt x="21205" y="9556"/>
                  </a:lnTo>
                  <a:lnTo>
                    <a:pt x="21148" y="9568"/>
                  </a:lnTo>
                  <a:lnTo>
                    <a:pt x="21091" y="9590"/>
                  </a:lnTo>
                  <a:lnTo>
                    <a:pt x="21057" y="9624"/>
                  </a:lnTo>
                  <a:lnTo>
                    <a:pt x="21011" y="9659"/>
                  </a:lnTo>
                  <a:lnTo>
                    <a:pt x="19021" y="8510"/>
                  </a:lnTo>
                  <a:lnTo>
                    <a:pt x="19032" y="8441"/>
                  </a:lnTo>
                  <a:lnTo>
                    <a:pt x="19032" y="8407"/>
                  </a:lnTo>
                  <a:lnTo>
                    <a:pt x="19021" y="8373"/>
                  </a:lnTo>
                  <a:lnTo>
                    <a:pt x="18986" y="8305"/>
                  </a:lnTo>
                  <a:lnTo>
                    <a:pt x="18930" y="8271"/>
                  </a:lnTo>
                  <a:lnTo>
                    <a:pt x="18861" y="8248"/>
                  </a:lnTo>
                  <a:lnTo>
                    <a:pt x="18861" y="5859"/>
                  </a:lnTo>
                  <a:lnTo>
                    <a:pt x="18918" y="5836"/>
                  </a:lnTo>
                  <a:lnTo>
                    <a:pt x="18975" y="5802"/>
                  </a:lnTo>
                  <a:lnTo>
                    <a:pt x="18998" y="5745"/>
                  </a:lnTo>
                  <a:lnTo>
                    <a:pt x="19009" y="5689"/>
                  </a:lnTo>
                  <a:lnTo>
                    <a:pt x="18998" y="5620"/>
                  </a:lnTo>
                  <a:lnTo>
                    <a:pt x="21034" y="4449"/>
                  </a:lnTo>
                  <a:lnTo>
                    <a:pt x="21068" y="4483"/>
                  </a:lnTo>
                  <a:lnTo>
                    <a:pt x="21102" y="4517"/>
                  </a:lnTo>
                  <a:lnTo>
                    <a:pt x="21148" y="4528"/>
                  </a:lnTo>
                  <a:lnTo>
                    <a:pt x="21205" y="4540"/>
                  </a:lnTo>
                  <a:lnTo>
                    <a:pt x="21250" y="4540"/>
                  </a:lnTo>
                  <a:lnTo>
                    <a:pt x="21284" y="4528"/>
                  </a:lnTo>
                  <a:lnTo>
                    <a:pt x="21318" y="4506"/>
                  </a:lnTo>
                  <a:lnTo>
                    <a:pt x="21352" y="4483"/>
                  </a:lnTo>
                  <a:lnTo>
                    <a:pt x="21375" y="4449"/>
                  </a:lnTo>
                  <a:lnTo>
                    <a:pt x="21387" y="4415"/>
                  </a:lnTo>
                  <a:lnTo>
                    <a:pt x="21398" y="4380"/>
                  </a:lnTo>
                  <a:lnTo>
                    <a:pt x="21409" y="4335"/>
                  </a:lnTo>
                  <a:lnTo>
                    <a:pt x="21398" y="4301"/>
                  </a:lnTo>
                  <a:lnTo>
                    <a:pt x="21398" y="4267"/>
                  </a:lnTo>
                  <a:lnTo>
                    <a:pt x="21352" y="4198"/>
                  </a:lnTo>
                  <a:lnTo>
                    <a:pt x="21296" y="4164"/>
                  </a:lnTo>
                  <a:lnTo>
                    <a:pt x="21227" y="4142"/>
                  </a:lnTo>
                  <a:lnTo>
                    <a:pt x="21227" y="1775"/>
                  </a:lnTo>
                  <a:lnTo>
                    <a:pt x="21296" y="1764"/>
                  </a:lnTo>
                  <a:lnTo>
                    <a:pt x="21352" y="1719"/>
                  </a:lnTo>
                  <a:lnTo>
                    <a:pt x="21398" y="1650"/>
                  </a:lnTo>
                  <a:lnTo>
                    <a:pt x="21409" y="1616"/>
                  </a:lnTo>
                  <a:lnTo>
                    <a:pt x="21409" y="1582"/>
                  </a:lnTo>
                  <a:lnTo>
                    <a:pt x="21409" y="1537"/>
                  </a:lnTo>
                  <a:lnTo>
                    <a:pt x="21387" y="1502"/>
                  </a:lnTo>
                  <a:lnTo>
                    <a:pt x="21375" y="1468"/>
                  </a:lnTo>
                  <a:lnTo>
                    <a:pt x="21352" y="1434"/>
                  </a:lnTo>
                  <a:lnTo>
                    <a:pt x="21318" y="1411"/>
                  </a:lnTo>
                  <a:lnTo>
                    <a:pt x="21284" y="1389"/>
                  </a:lnTo>
                  <a:lnTo>
                    <a:pt x="21250" y="1377"/>
                  </a:lnTo>
                  <a:lnTo>
                    <a:pt x="21159" y="1377"/>
                  </a:lnTo>
                  <a:lnTo>
                    <a:pt x="21114" y="1400"/>
                  </a:lnTo>
                  <a:lnTo>
                    <a:pt x="21068" y="1423"/>
                  </a:lnTo>
                  <a:lnTo>
                    <a:pt x="21034" y="1457"/>
                  </a:lnTo>
                  <a:lnTo>
                    <a:pt x="19021" y="297"/>
                  </a:lnTo>
                  <a:lnTo>
                    <a:pt x="19032" y="228"/>
                  </a:lnTo>
                  <a:lnTo>
                    <a:pt x="19032" y="194"/>
                  </a:lnTo>
                  <a:lnTo>
                    <a:pt x="19021" y="160"/>
                  </a:lnTo>
                  <a:lnTo>
                    <a:pt x="18998" y="126"/>
                  </a:lnTo>
                  <a:lnTo>
                    <a:pt x="18975" y="92"/>
                  </a:lnTo>
                  <a:lnTo>
                    <a:pt x="18941" y="69"/>
                  </a:lnTo>
                  <a:lnTo>
                    <a:pt x="18907" y="46"/>
                  </a:lnTo>
                  <a:lnTo>
                    <a:pt x="18873" y="35"/>
                  </a:lnTo>
                  <a:lnTo>
                    <a:pt x="18793" y="35"/>
                  </a:lnTo>
                  <a:lnTo>
                    <a:pt x="18759" y="46"/>
                  </a:lnTo>
                  <a:lnTo>
                    <a:pt x="18725" y="69"/>
                  </a:lnTo>
                  <a:lnTo>
                    <a:pt x="18691" y="92"/>
                  </a:lnTo>
                  <a:lnTo>
                    <a:pt x="18668" y="126"/>
                  </a:lnTo>
                  <a:lnTo>
                    <a:pt x="18645" y="160"/>
                  </a:lnTo>
                  <a:lnTo>
                    <a:pt x="18634" y="194"/>
                  </a:lnTo>
                  <a:lnTo>
                    <a:pt x="18634" y="228"/>
                  </a:lnTo>
                  <a:lnTo>
                    <a:pt x="18645" y="297"/>
                  </a:lnTo>
                  <a:lnTo>
                    <a:pt x="16632" y="1468"/>
                  </a:lnTo>
                  <a:lnTo>
                    <a:pt x="16598" y="1434"/>
                  </a:lnTo>
                  <a:lnTo>
                    <a:pt x="16563" y="1400"/>
                  </a:lnTo>
                  <a:lnTo>
                    <a:pt x="16518" y="1389"/>
                  </a:lnTo>
                  <a:lnTo>
                    <a:pt x="16461" y="1377"/>
                  </a:lnTo>
                  <a:lnTo>
                    <a:pt x="16427" y="1389"/>
                  </a:lnTo>
                  <a:lnTo>
                    <a:pt x="16381" y="1400"/>
                  </a:lnTo>
                  <a:lnTo>
                    <a:pt x="16359" y="1411"/>
                  </a:lnTo>
                  <a:lnTo>
                    <a:pt x="16325" y="1434"/>
                  </a:lnTo>
                  <a:lnTo>
                    <a:pt x="16302" y="1468"/>
                  </a:lnTo>
                  <a:lnTo>
                    <a:pt x="16279" y="1502"/>
                  </a:lnTo>
                  <a:lnTo>
                    <a:pt x="16268" y="1537"/>
                  </a:lnTo>
                  <a:lnTo>
                    <a:pt x="16268" y="1582"/>
                  </a:lnTo>
                  <a:lnTo>
                    <a:pt x="16268" y="1616"/>
                  </a:lnTo>
                  <a:lnTo>
                    <a:pt x="16279" y="1650"/>
                  </a:lnTo>
                  <a:lnTo>
                    <a:pt x="16313" y="1719"/>
                  </a:lnTo>
                  <a:lnTo>
                    <a:pt x="16370" y="1753"/>
                  </a:lnTo>
                  <a:lnTo>
                    <a:pt x="16404" y="1764"/>
                  </a:lnTo>
                  <a:lnTo>
                    <a:pt x="16450" y="1775"/>
                  </a:lnTo>
                  <a:lnTo>
                    <a:pt x="16450" y="4096"/>
                  </a:lnTo>
                  <a:lnTo>
                    <a:pt x="16404" y="4107"/>
                  </a:lnTo>
                  <a:lnTo>
                    <a:pt x="16359" y="4130"/>
                  </a:lnTo>
                  <a:lnTo>
                    <a:pt x="16325" y="4153"/>
                  </a:lnTo>
                  <a:lnTo>
                    <a:pt x="16290" y="4176"/>
                  </a:lnTo>
                  <a:lnTo>
                    <a:pt x="16268" y="4210"/>
                  </a:lnTo>
                  <a:lnTo>
                    <a:pt x="16245" y="4244"/>
                  </a:lnTo>
                  <a:lnTo>
                    <a:pt x="16234" y="4289"/>
                  </a:lnTo>
                  <a:lnTo>
                    <a:pt x="16222" y="4335"/>
                  </a:lnTo>
                  <a:lnTo>
                    <a:pt x="16234" y="4380"/>
                  </a:lnTo>
                  <a:lnTo>
                    <a:pt x="16245" y="4426"/>
                  </a:lnTo>
                  <a:lnTo>
                    <a:pt x="14300" y="5552"/>
                  </a:lnTo>
                  <a:lnTo>
                    <a:pt x="14266" y="5507"/>
                  </a:lnTo>
                  <a:lnTo>
                    <a:pt x="14209" y="5472"/>
                  </a:lnTo>
                  <a:lnTo>
                    <a:pt x="14152" y="5450"/>
                  </a:lnTo>
                  <a:lnTo>
                    <a:pt x="14095" y="5438"/>
                  </a:lnTo>
                  <a:lnTo>
                    <a:pt x="14038" y="5450"/>
                  </a:lnTo>
                  <a:lnTo>
                    <a:pt x="13981" y="5472"/>
                  </a:lnTo>
                  <a:lnTo>
                    <a:pt x="13924" y="5507"/>
                  </a:lnTo>
                  <a:lnTo>
                    <a:pt x="13890" y="5541"/>
                  </a:lnTo>
                  <a:lnTo>
                    <a:pt x="11934" y="4415"/>
                  </a:lnTo>
                  <a:lnTo>
                    <a:pt x="11945" y="4380"/>
                  </a:lnTo>
                  <a:lnTo>
                    <a:pt x="11956" y="4335"/>
                  </a:lnTo>
                  <a:lnTo>
                    <a:pt x="11945" y="4289"/>
                  </a:lnTo>
                  <a:lnTo>
                    <a:pt x="11934" y="4244"/>
                  </a:lnTo>
                  <a:lnTo>
                    <a:pt x="11911" y="4210"/>
                  </a:lnTo>
                  <a:lnTo>
                    <a:pt x="11888" y="4176"/>
                  </a:lnTo>
                  <a:lnTo>
                    <a:pt x="11854" y="4153"/>
                  </a:lnTo>
                  <a:lnTo>
                    <a:pt x="11809" y="4130"/>
                  </a:lnTo>
                  <a:lnTo>
                    <a:pt x="11774" y="4119"/>
                  </a:lnTo>
                  <a:lnTo>
                    <a:pt x="11729" y="4107"/>
                  </a:lnTo>
                  <a:lnTo>
                    <a:pt x="11683" y="4119"/>
                  </a:lnTo>
                  <a:lnTo>
                    <a:pt x="11638" y="4130"/>
                  </a:lnTo>
                  <a:lnTo>
                    <a:pt x="11592" y="4153"/>
                  </a:lnTo>
                  <a:lnTo>
                    <a:pt x="11558" y="4176"/>
                  </a:lnTo>
                  <a:lnTo>
                    <a:pt x="11536" y="4210"/>
                  </a:lnTo>
                  <a:lnTo>
                    <a:pt x="11513" y="4244"/>
                  </a:lnTo>
                  <a:lnTo>
                    <a:pt x="11501" y="4289"/>
                  </a:lnTo>
                  <a:lnTo>
                    <a:pt x="11501" y="4335"/>
                  </a:lnTo>
                  <a:lnTo>
                    <a:pt x="11501" y="4380"/>
                  </a:lnTo>
                  <a:lnTo>
                    <a:pt x="11513" y="4415"/>
                  </a:lnTo>
                  <a:lnTo>
                    <a:pt x="9511" y="5575"/>
                  </a:lnTo>
                  <a:lnTo>
                    <a:pt x="9477" y="5541"/>
                  </a:lnTo>
                  <a:lnTo>
                    <a:pt x="9442" y="5518"/>
                  </a:lnTo>
                  <a:lnTo>
                    <a:pt x="9397" y="5507"/>
                  </a:lnTo>
                  <a:lnTo>
                    <a:pt x="9351" y="5495"/>
                  </a:lnTo>
                  <a:lnTo>
                    <a:pt x="9306" y="5507"/>
                  </a:lnTo>
                  <a:lnTo>
                    <a:pt x="9272" y="5518"/>
                  </a:lnTo>
                  <a:lnTo>
                    <a:pt x="9226" y="5541"/>
                  </a:lnTo>
                  <a:lnTo>
                    <a:pt x="9204" y="5575"/>
                  </a:lnTo>
                  <a:lnTo>
                    <a:pt x="7201" y="4426"/>
                  </a:lnTo>
                  <a:lnTo>
                    <a:pt x="7224" y="4380"/>
                  </a:lnTo>
                  <a:lnTo>
                    <a:pt x="7224" y="4335"/>
                  </a:lnTo>
                  <a:lnTo>
                    <a:pt x="7224" y="4289"/>
                  </a:lnTo>
                  <a:lnTo>
                    <a:pt x="7201" y="4244"/>
                  </a:lnTo>
                  <a:lnTo>
                    <a:pt x="7190" y="4210"/>
                  </a:lnTo>
                  <a:lnTo>
                    <a:pt x="7156" y="4176"/>
                  </a:lnTo>
                  <a:lnTo>
                    <a:pt x="7133" y="4153"/>
                  </a:lnTo>
                  <a:lnTo>
                    <a:pt x="7088" y="4130"/>
                  </a:lnTo>
                  <a:lnTo>
                    <a:pt x="7054" y="4107"/>
                  </a:lnTo>
                  <a:lnTo>
                    <a:pt x="7008" y="4096"/>
                  </a:lnTo>
                  <a:lnTo>
                    <a:pt x="7008" y="1764"/>
                  </a:lnTo>
                  <a:lnTo>
                    <a:pt x="7076" y="1753"/>
                  </a:lnTo>
                  <a:lnTo>
                    <a:pt x="7122" y="1707"/>
                  </a:lnTo>
                  <a:lnTo>
                    <a:pt x="7167" y="1650"/>
                  </a:lnTo>
                  <a:lnTo>
                    <a:pt x="7179" y="1582"/>
                  </a:lnTo>
                  <a:lnTo>
                    <a:pt x="7167" y="1537"/>
                  </a:lnTo>
                  <a:lnTo>
                    <a:pt x="7156" y="1502"/>
                  </a:lnTo>
                  <a:lnTo>
                    <a:pt x="7145" y="1468"/>
                  </a:lnTo>
                  <a:lnTo>
                    <a:pt x="7122" y="1446"/>
                  </a:lnTo>
                  <a:lnTo>
                    <a:pt x="7088" y="1423"/>
                  </a:lnTo>
                  <a:lnTo>
                    <a:pt x="7054" y="1400"/>
                  </a:lnTo>
                  <a:lnTo>
                    <a:pt x="7019" y="1389"/>
                  </a:lnTo>
                  <a:lnTo>
                    <a:pt x="6985" y="1389"/>
                  </a:lnTo>
                  <a:lnTo>
                    <a:pt x="6940" y="1400"/>
                  </a:lnTo>
                  <a:lnTo>
                    <a:pt x="6894" y="1411"/>
                  </a:lnTo>
                  <a:lnTo>
                    <a:pt x="6860" y="1434"/>
                  </a:lnTo>
                  <a:lnTo>
                    <a:pt x="6826" y="1468"/>
                  </a:lnTo>
                  <a:lnTo>
                    <a:pt x="4835" y="319"/>
                  </a:lnTo>
                  <a:lnTo>
                    <a:pt x="4847" y="274"/>
                  </a:lnTo>
                  <a:lnTo>
                    <a:pt x="4847" y="228"/>
                  </a:lnTo>
                  <a:lnTo>
                    <a:pt x="4847" y="183"/>
                  </a:lnTo>
                  <a:lnTo>
                    <a:pt x="4835" y="137"/>
                  </a:lnTo>
                  <a:lnTo>
                    <a:pt x="4813" y="103"/>
                  </a:lnTo>
                  <a:lnTo>
                    <a:pt x="4779" y="69"/>
                  </a:lnTo>
                  <a:lnTo>
                    <a:pt x="4744" y="35"/>
                  </a:lnTo>
                  <a:lnTo>
                    <a:pt x="4710" y="12"/>
                  </a:lnTo>
                  <a:lnTo>
                    <a:pt x="4665" y="1"/>
                  </a:lnTo>
                  <a:lnTo>
                    <a:pt x="4562" y="1"/>
                  </a:lnTo>
                  <a:lnTo>
                    <a:pt x="4517" y="12"/>
                  </a:lnTo>
                  <a:lnTo>
                    <a:pt x="4483" y="35"/>
                  </a:lnTo>
                  <a:lnTo>
                    <a:pt x="4449" y="69"/>
                  </a:lnTo>
                  <a:lnTo>
                    <a:pt x="4415" y="103"/>
                  </a:lnTo>
                  <a:lnTo>
                    <a:pt x="4392" y="137"/>
                  </a:lnTo>
                  <a:lnTo>
                    <a:pt x="4380" y="183"/>
                  </a:lnTo>
                  <a:lnTo>
                    <a:pt x="4380" y="228"/>
                  </a:lnTo>
                  <a:lnTo>
                    <a:pt x="4380" y="274"/>
                  </a:lnTo>
                  <a:lnTo>
                    <a:pt x="4392" y="319"/>
                  </a:lnTo>
                  <a:lnTo>
                    <a:pt x="2447" y="1434"/>
                  </a:lnTo>
                  <a:lnTo>
                    <a:pt x="2412" y="1389"/>
                  </a:lnTo>
                  <a:lnTo>
                    <a:pt x="2367" y="1355"/>
                  </a:lnTo>
                  <a:lnTo>
                    <a:pt x="2310" y="1332"/>
                  </a:lnTo>
                  <a:lnTo>
                    <a:pt x="2185" y="1332"/>
                  </a:lnTo>
                  <a:lnTo>
                    <a:pt x="2128" y="1355"/>
                  </a:lnTo>
                  <a:lnTo>
                    <a:pt x="2071" y="1389"/>
                  </a:lnTo>
                  <a:lnTo>
                    <a:pt x="2037" y="1434"/>
                  </a:lnTo>
                  <a:lnTo>
                    <a:pt x="115" y="331"/>
                  </a:lnTo>
                  <a:lnTo>
                    <a:pt x="137" y="285"/>
                  </a:lnTo>
                  <a:lnTo>
                    <a:pt x="137" y="228"/>
                  </a:lnTo>
                  <a:lnTo>
                    <a:pt x="126" y="160"/>
                  </a:lnTo>
                  <a:lnTo>
                    <a:pt x="103" y="92"/>
                  </a:lnTo>
                  <a:lnTo>
                    <a:pt x="58" y="4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5917401" y="2488331"/>
              <a:ext cx="543002" cy="612081"/>
            </a:xfrm>
            <a:custGeom>
              <a:avLst/>
              <a:gdLst/>
              <a:ahLst/>
              <a:cxnLst/>
              <a:rect l="l" t="t" r="r" b="b"/>
              <a:pathLst>
                <a:path w="5188" h="5848" extrusionOk="0">
                  <a:moveTo>
                    <a:pt x="2765" y="296"/>
                  </a:moveTo>
                  <a:lnTo>
                    <a:pt x="4767" y="1457"/>
                  </a:lnTo>
                  <a:lnTo>
                    <a:pt x="4756" y="1502"/>
                  </a:lnTo>
                  <a:lnTo>
                    <a:pt x="4756" y="1548"/>
                  </a:lnTo>
                  <a:lnTo>
                    <a:pt x="4756" y="1582"/>
                  </a:lnTo>
                  <a:lnTo>
                    <a:pt x="4767" y="1627"/>
                  </a:lnTo>
                  <a:lnTo>
                    <a:pt x="4778" y="1661"/>
                  </a:lnTo>
                  <a:lnTo>
                    <a:pt x="4812" y="1695"/>
                  </a:lnTo>
                  <a:lnTo>
                    <a:pt x="4835" y="1718"/>
                  </a:lnTo>
                  <a:lnTo>
                    <a:pt x="4869" y="1741"/>
                  </a:lnTo>
                  <a:lnTo>
                    <a:pt x="4903" y="1752"/>
                  </a:lnTo>
                  <a:lnTo>
                    <a:pt x="4949" y="1764"/>
                  </a:lnTo>
                  <a:lnTo>
                    <a:pt x="4949" y="4096"/>
                  </a:lnTo>
                  <a:lnTo>
                    <a:pt x="4915" y="4107"/>
                  </a:lnTo>
                  <a:lnTo>
                    <a:pt x="4869" y="4118"/>
                  </a:lnTo>
                  <a:lnTo>
                    <a:pt x="4812" y="4164"/>
                  </a:lnTo>
                  <a:lnTo>
                    <a:pt x="4790" y="4187"/>
                  </a:lnTo>
                  <a:lnTo>
                    <a:pt x="4778" y="4221"/>
                  </a:lnTo>
                  <a:lnTo>
                    <a:pt x="4767" y="4266"/>
                  </a:lnTo>
                  <a:lnTo>
                    <a:pt x="4756" y="4300"/>
                  </a:lnTo>
                  <a:lnTo>
                    <a:pt x="4767" y="4335"/>
                  </a:lnTo>
                  <a:lnTo>
                    <a:pt x="4778" y="4380"/>
                  </a:lnTo>
                  <a:lnTo>
                    <a:pt x="2765" y="5529"/>
                  </a:lnTo>
                  <a:lnTo>
                    <a:pt x="2731" y="5495"/>
                  </a:lnTo>
                  <a:lnTo>
                    <a:pt x="2697" y="5472"/>
                  </a:lnTo>
                  <a:lnTo>
                    <a:pt x="2651" y="5449"/>
                  </a:lnTo>
                  <a:lnTo>
                    <a:pt x="2549" y="5449"/>
                  </a:lnTo>
                  <a:lnTo>
                    <a:pt x="2503" y="5472"/>
                  </a:lnTo>
                  <a:lnTo>
                    <a:pt x="2469" y="5495"/>
                  </a:lnTo>
                  <a:lnTo>
                    <a:pt x="2435" y="5529"/>
                  </a:lnTo>
                  <a:lnTo>
                    <a:pt x="433" y="4380"/>
                  </a:lnTo>
                  <a:lnTo>
                    <a:pt x="433" y="4335"/>
                  </a:lnTo>
                  <a:lnTo>
                    <a:pt x="444" y="4300"/>
                  </a:lnTo>
                  <a:lnTo>
                    <a:pt x="433" y="4266"/>
                  </a:lnTo>
                  <a:lnTo>
                    <a:pt x="421" y="4221"/>
                  </a:lnTo>
                  <a:lnTo>
                    <a:pt x="410" y="4187"/>
                  </a:lnTo>
                  <a:lnTo>
                    <a:pt x="387" y="4153"/>
                  </a:lnTo>
                  <a:lnTo>
                    <a:pt x="330" y="4107"/>
                  </a:lnTo>
                  <a:lnTo>
                    <a:pt x="296" y="4096"/>
                  </a:lnTo>
                  <a:lnTo>
                    <a:pt x="251" y="4084"/>
                  </a:lnTo>
                  <a:lnTo>
                    <a:pt x="251" y="1718"/>
                  </a:lnTo>
                  <a:lnTo>
                    <a:pt x="308" y="1695"/>
                  </a:lnTo>
                  <a:lnTo>
                    <a:pt x="353" y="1661"/>
                  </a:lnTo>
                  <a:lnTo>
                    <a:pt x="387" y="1604"/>
                  </a:lnTo>
                  <a:lnTo>
                    <a:pt x="399" y="1548"/>
                  </a:lnTo>
                  <a:lnTo>
                    <a:pt x="387" y="1491"/>
                  </a:lnTo>
                  <a:lnTo>
                    <a:pt x="2435" y="308"/>
                  </a:lnTo>
                  <a:lnTo>
                    <a:pt x="2469" y="342"/>
                  </a:lnTo>
                  <a:lnTo>
                    <a:pt x="2503" y="365"/>
                  </a:lnTo>
                  <a:lnTo>
                    <a:pt x="2549" y="387"/>
                  </a:lnTo>
                  <a:lnTo>
                    <a:pt x="2651" y="387"/>
                  </a:lnTo>
                  <a:lnTo>
                    <a:pt x="2697" y="365"/>
                  </a:lnTo>
                  <a:lnTo>
                    <a:pt x="2731" y="342"/>
                  </a:lnTo>
                  <a:lnTo>
                    <a:pt x="2765" y="296"/>
                  </a:lnTo>
                  <a:close/>
                  <a:moveTo>
                    <a:pt x="2560" y="1"/>
                  </a:moveTo>
                  <a:lnTo>
                    <a:pt x="2526" y="12"/>
                  </a:lnTo>
                  <a:lnTo>
                    <a:pt x="2492" y="35"/>
                  </a:lnTo>
                  <a:lnTo>
                    <a:pt x="2458" y="57"/>
                  </a:lnTo>
                  <a:lnTo>
                    <a:pt x="2435" y="92"/>
                  </a:lnTo>
                  <a:lnTo>
                    <a:pt x="2424" y="126"/>
                  </a:lnTo>
                  <a:lnTo>
                    <a:pt x="2412" y="160"/>
                  </a:lnTo>
                  <a:lnTo>
                    <a:pt x="2401" y="194"/>
                  </a:lnTo>
                  <a:lnTo>
                    <a:pt x="2412" y="262"/>
                  </a:lnTo>
                  <a:lnTo>
                    <a:pt x="365" y="1445"/>
                  </a:lnTo>
                  <a:lnTo>
                    <a:pt x="342" y="1411"/>
                  </a:lnTo>
                  <a:lnTo>
                    <a:pt x="308" y="1388"/>
                  </a:lnTo>
                  <a:lnTo>
                    <a:pt x="262" y="1377"/>
                  </a:lnTo>
                  <a:lnTo>
                    <a:pt x="217" y="1366"/>
                  </a:lnTo>
                  <a:lnTo>
                    <a:pt x="183" y="1377"/>
                  </a:lnTo>
                  <a:lnTo>
                    <a:pt x="148" y="1377"/>
                  </a:lnTo>
                  <a:lnTo>
                    <a:pt x="92" y="1422"/>
                  </a:lnTo>
                  <a:lnTo>
                    <a:pt x="57" y="1479"/>
                  </a:lnTo>
                  <a:lnTo>
                    <a:pt x="46" y="1513"/>
                  </a:lnTo>
                  <a:lnTo>
                    <a:pt x="46" y="1548"/>
                  </a:lnTo>
                  <a:lnTo>
                    <a:pt x="57" y="1616"/>
                  </a:lnTo>
                  <a:lnTo>
                    <a:pt x="92" y="1661"/>
                  </a:lnTo>
                  <a:lnTo>
                    <a:pt x="148" y="1707"/>
                  </a:lnTo>
                  <a:lnTo>
                    <a:pt x="205" y="1718"/>
                  </a:lnTo>
                  <a:lnTo>
                    <a:pt x="205" y="4084"/>
                  </a:lnTo>
                  <a:lnTo>
                    <a:pt x="160" y="4096"/>
                  </a:lnTo>
                  <a:lnTo>
                    <a:pt x="126" y="4107"/>
                  </a:lnTo>
                  <a:lnTo>
                    <a:pt x="92" y="4130"/>
                  </a:lnTo>
                  <a:lnTo>
                    <a:pt x="57" y="4153"/>
                  </a:lnTo>
                  <a:lnTo>
                    <a:pt x="35" y="4187"/>
                  </a:lnTo>
                  <a:lnTo>
                    <a:pt x="12" y="4221"/>
                  </a:lnTo>
                  <a:lnTo>
                    <a:pt x="1" y="4255"/>
                  </a:lnTo>
                  <a:lnTo>
                    <a:pt x="1" y="4300"/>
                  </a:lnTo>
                  <a:lnTo>
                    <a:pt x="1" y="4346"/>
                  </a:lnTo>
                  <a:lnTo>
                    <a:pt x="23" y="4391"/>
                  </a:lnTo>
                  <a:lnTo>
                    <a:pt x="35" y="4426"/>
                  </a:lnTo>
                  <a:lnTo>
                    <a:pt x="69" y="4460"/>
                  </a:lnTo>
                  <a:lnTo>
                    <a:pt x="103" y="4482"/>
                  </a:lnTo>
                  <a:lnTo>
                    <a:pt x="137" y="4505"/>
                  </a:lnTo>
                  <a:lnTo>
                    <a:pt x="171" y="4517"/>
                  </a:lnTo>
                  <a:lnTo>
                    <a:pt x="217" y="4528"/>
                  </a:lnTo>
                  <a:lnTo>
                    <a:pt x="274" y="4517"/>
                  </a:lnTo>
                  <a:lnTo>
                    <a:pt x="330" y="4494"/>
                  </a:lnTo>
                  <a:lnTo>
                    <a:pt x="376" y="4460"/>
                  </a:lnTo>
                  <a:lnTo>
                    <a:pt x="410" y="4414"/>
                  </a:lnTo>
                  <a:lnTo>
                    <a:pt x="2412" y="5574"/>
                  </a:lnTo>
                  <a:lnTo>
                    <a:pt x="2401" y="5609"/>
                  </a:lnTo>
                  <a:lnTo>
                    <a:pt x="2401" y="5654"/>
                  </a:lnTo>
                  <a:lnTo>
                    <a:pt x="2401" y="5688"/>
                  </a:lnTo>
                  <a:lnTo>
                    <a:pt x="2412" y="5734"/>
                  </a:lnTo>
                  <a:lnTo>
                    <a:pt x="2435" y="5768"/>
                  </a:lnTo>
                  <a:lnTo>
                    <a:pt x="2458" y="5791"/>
                  </a:lnTo>
                  <a:lnTo>
                    <a:pt x="2480" y="5813"/>
                  </a:lnTo>
                  <a:lnTo>
                    <a:pt x="2526" y="5836"/>
                  </a:lnTo>
                  <a:lnTo>
                    <a:pt x="2560" y="5847"/>
                  </a:lnTo>
                  <a:lnTo>
                    <a:pt x="2640" y="5847"/>
                  </a:lnTo>
                  <a:lnTo>
                    <a:pt x="2674" y="5836"/>
                  </a:lnTo>
                  <a:lnTo>
                    <a:pt x="2708" y="5813"/>
                  </a:lnTo>
                  <a:lnTo>
                    <a:pt x="2742" y="5791"/>
                  </a:lnTo>
                  <a:lnTo>
                    <a:pt x="2765" y="5768"/>
                  </a:lnTo>
                  <a:lnTo>
                    <a:pt x="2788" y="5734"/>
                  </a:lnTo>
                  <a:lnTo>
                    <a:pt x="2799" y="5688"/>
                  </a:lnTo>
                  <a:lnTo>
                    <a:pt x="2799" y="5654"/>
                  </a:lnTo>
                  <a:lnTo>
                    <a:pt x="2799" y="5609"/>
                  </a:lnTo>
                  <a:lnTo>
                    <a:pt x="2788" y="5574"/>
                  </a:lnTo>
                  <a:lnTo>
                    <a:pt x="4790" y="4414"/>
                  </a:lnTo>
                  <a:lnTo>
                    <a:pt x="4824" y="4460"/>
                  </a:lnTo>
                  <a:lnTo>
                    <a:pt x="4869" y="4482"/>
                  </a:lnTo>
                  <a:lnTo>
                    <a:pt x="4915" y="4505"/>
                  </a:lnTo>
                  <a:lnTo>
                    <a:pt x="4972" y="4517"/>
                  </a:lnTo>
                  <a:lnTo>
                    <a:pt x="5017" y="4505"/>
                  </a:lnTo>
                  <a:lnTo>
                    <a:pt x="5051" y="4494"/>
                  </a:lnTo>
                  <a:lnTo>
                    <a:pt x="5085" y="4471"/>
                  </a:lnTo>
                  <a:lnTo>
                    <a:pt x="5120" y="4448"/>
                  </a:lnTo>
                  <a:lnTo>
                    <a:pt x="5142" y="4414"/>
                  </a:lnTo>
                  <a:lnTo>
                    <a:pt x="5165" y="4380"/>
                  </a:lnTo>
                  <a:lnTo>
                    <a:pt x="5176" y="4346"/>
                  </a:lnTo>
                  <a:lnTo>
                    <a:pt x="5176" y="4300"/>
                  </a:lnTo>
                  <a:lnTo>
                    <a:pt x="5176" y="4266"/>
                  </a:lnTo>
                  <a:lnTo>
                    <a:pt x="5165" y="4221"/>
                  </a:lnTo>
                  <a:lnTo>
                    <a:pt x="5154" y="4187"/>
                  </a:lnTo>
                  <a:lnTo>
                    <a:pt x="5131" y="4164"/>
                  </a:lnTo>
                  <a:lnTo>
                    <a:pt x="5063" y="4118"/>
                  </a:lnTo>
                  <a:lnTo>
                    <a:pt x="5029" y="4107"/>
                  </a:lnTo>
                  <a:lnTo>
                    <a:pt x="4994" y="4096"/>
                  </a:lnTo>
                  <a:lnTo>
                    <a:pt x="4994" y="1764"/>
                  </a:lnTo>
                  <a:lnTo>
                    <a:pt x="5029" y="1752"/>
                  </a:lnTo>
                  <a:lnTo>
                    <a:pt x="5074" y="1741"/>
                  </a:lnTo>
                  <a:lnTo>
                    <a:pt x="5108" y="1718"/>
                  </a:lnTo>
                  <a:lnTo>
                    <a:pt x="5131" y="1695"/>
                  </a:lnTo>
                  <a:lnTo>
                    <a:pt x="5154" y="1661"/>
                  </a:lnTo>
                  <a:lnTo>
                    <a:pt x="5176" y="1627"/>
                  </a:lnTo>
                  <a:lnTo>
                    <a:pt x="5188" y="1582"/>
                  </a:lnTo>
                  <a:lnTo>
                    <a:pt x="5188" y="1548"/>
                  </a:lnTo>
                  <a:lnTo>
                    <a:pt x="5188" y="1502"/>
                  </a:lnTo>
                  <a:lnTo>
                    <a:pt x="5176" y="1457"/>
                  </a:lnTo>
                  <a:lnTo>
                    <a:pt x="5154" y="1422"/>
                  </a:lnTo>
                  <a:lnTo>
                    <a:pt x="5120" y="1388"/>
                  </a:lnTo>
                  <a:lnTo>
                    <a:pt x="5097" y="1366"/>
                  </a:lnTo>
                  <a:lnTo>
                    <a:pt x="5051" y="1343"/>
                  </a:lnTo>
                  <a:lnTo>
                    <a:pt x="5017" y="1331"/>
                  </a:lnTo>
                  <a:lnTo>
                    <a:pt x="4972" y="1320"/>
                  </a:lnTo>
                  <a:lnTo>
                    <a:pt x="4915" y="1331"/>
                  </a:lnTo>
                  <a:lnTo>
                    <a:pt x="4869" y="1354"/>
                  </a:lnTo>
                  <a:lnTo>
                    <a:pt x="4824" y="1377"/>
                  </a:lnTo>
                  <a:lnTo>
                    <a:pt x="4790" y="1422"/>
                  </a:lnTo>
                  <a:lnTo>
                    <a:pt x="2788" y="262"/>
                  </a:lnTo>
                  <a:lnTo>
                    <a:pt x="2799" y="194"/>
                  </a:lnTo>
                  <a:lnTo>
                    <a:pt x="2788" y="160"/>
                  </a:lnTo>
                  <a:lnTo>
                    <a:pt x="2776" y="126"/>
                  </a:lnTo>
                  <a:lnTo>
                    <a:pt x="2765" y="92"/>
                  </a:lnTo>
                  <a:lnTo>
                    <a:pt x="2742" y="57"/>
                  </a:lnTo>
                  <a:lnTo>
                    <a:pt x="2708" y="35"/>
                  </a:lnTo>
                  <a:lnTo>
                    <a:pt x="2674" y="12"/>
                  </a:lnTo>
                  <a:lnTo>
                    <a:pt x="2640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3"/>
          <p:cNvSpPr/>
          <p:nvPr/>
        </p:nvSpPr>
        <p:spPr>
          <a:xfrm>
            <a:off x="9061884" y="5072013"/>
            <a:ext cx="82162" cy="71486"/>
          </a:xfrm>
          <a:custGeom>
            <a:avLst/>
            <a:gdLst/>
            <a:ahLst/>
            <a:cxnLst/>
            <a:rect l="l" t="t" r="r" b="b"/>
            <a:pathLst>
              <a:path w="785" h="683" extrusionOk="0">
                <a:moveTo>
                  <a:pt x="785" y="0"/>
                </a:moveTo>
                <a:lnTo>
                  <a:pt x="751" y="68"/>
                </a:lnTo>
                <a:lnTo>
                  <a:pt x="739" y="137"/>
                </a:lnTo>
                <a:lnTo>
                  <a:pt x="751" y="193"/>
                </a:lnTo>
                <a:lnTo>
                  <a:pt x="762" y="239"/>
                </a:lnTo>
                <a:lnTo>
                  <a:pt x="0" y="683"/>
                </a:lnTo>
                <a:lnTo>
                  <a:pt x="91" y="683"/>
                </a:lnTo>
                <a:lnTo>
                  <a:pt x="785" y="284"/>
                </a:lnTo>
                <a:lnTo>
                  <a:pt x="78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0" y="0"/>
            <a:ext cx="116806" cy="92943"/>
          </a:xfrm>
          <a:custGeom>
            <a:avLst/>
            <a:gdLst/>
            <a:ahLst/>
            <a:cxnLst/>
            <a:rect l="l" t="t" r="r" b="b"/>
            <a:pathLst>
              <a:path w="1116" h="888" extrusionOk="0">
                <a:moveTo>
                  <a:pt x="1025" y="0"/>
                </a:moveTo>
                <a:lnTo>
                  <a:pt x="69" y="546"/>
                </a:lnTo>
                <a:lnTo>
                  <a:pt x="35" y="523"/>
                </a:lnTo>
                <a:lnTo>
                  <a:pt x="1" y="489"/>
                </a:lnTo>
                <a:lnTo>
                  <a:pt x="1" y="887"/>
                </a:lnTo>
                <a:lnTo>
                  <a:pt x="46" y="853"/>
                </a:lnTo>
                <a:lnTo>
                  <a:pt x="80" y="808"/>
                </a:lnTo>
                <a:lnTo>
                  <a:pt x="103" y="751"/>
                </a:lnTo>
                <a:lnTo>
                  <a:pt x="115" y="683"/>
                </a:lnTo>
                <a:lnTo>
                  <a:pt x="103" y="637"/>
                </a:lnTo>
                <a:lnTo>
                  <a:pt x="92" y="592"/>
                </a:lnTo>
                <a:lnTo>
                  <a:pt x="1116" y="0"/>
                </a:lnTo>
                <a:close/>
              </a:path>
            </a:pathLst>
          </a:custGeom>
          <a:solidFill>
            <a:srgbClr val="FFFFFF">
              <a:alpha val="111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147416" y="0"/>
            <a:ext cx="996620" cy="953707"/>
          </a:xfrm>
          <a:custGeom>
            <a:avLst/>
            <a:gdLst/>
            <a:ahLst/>
            <a:cxnLst/>
            <a:rect l="l" t="t" r="r" b="b"/>
            <a:pathLst>
              <a:path w="9522" h="9112" extrusionOk="0">
                <a:moveTo>
                  <a:pt x="2833" y="3572"/>
                </a:moveTo>
                <a:lnTo>
                  <a:pt x="4801" y="4709"/>
                </a:lnTo>
                <a:lnTo>
                  <a:pt x="4778" y="4744"/>
                </a:lnTo>
                <a:lnTo>
                  <a:pt x="4778" y="4789"/>
                </a:lnTo>
                <a:lnTo>
                  <a:pt x="4778" y="4835"/>
                </a:lnTo>
                <a:lnTo>
                  <a:pt x="4790" y="4869"/>
                </a:lnTo>
                <a:lnTo>
                  <a:pt x="4813" y="4903"/>
                </a:lnTo>
                <a:lnTo>
                  <a:pt x="4835" y="4937"/>
                </a:lnTo>
                <a:lnTo>
                  <a:pt x="4869" y="4960"/>
                </a:lnTo>
                <a:lnTo>
                  <a:pt x="4904" y="4982"/>
                </a:lnTo>
                <a:lnTo>
                  <a:pt x="4938" y="4994"/>
                </a:lnTo>
                <a:lnTo>
                  <a:pt x="4972" y="5005"/>
                </a:lnTo>
                <a:lnTo>
                  <a:pt x="4972" y="7371"/>
                </a:lnTo>
                <a:lnTo>
                  <a:pt x="4915" y="7394"/>
                </a:lnTo>
                <a:lnTo>
                  <a:pt x="4869" y="7428"/>
                </a:lnTo>
                <a:lnTo>
                  <a:pt x="4835" y="7485"/>
                </a:lnTo>
                <a:lnTo>
                  <a:pt x="4824" y="7553"/>
                </a:lnTo>
                <a:lnTo>
                  <a:pt x="4824" y="7599"/>
                </a:lnTo>
                <a:lnTo>
                  <a:pt x="2799" y="8782"/>
                </a:lnTo>
                <a:lnTo>
                  <a:pt x="2765" y="8736"/>
                </a:lnTo>
                <a:lnTo>
                  <a:pt x="2719" y="8714"/>
                </a:lnTo>
                <a:lnTo>
                  <a:pt x="2674" y="8691"/>
                </a:lnTo>
                <a:lnTo>
                  <a:pt x="2572" y="8691"/>
                </a:lnTo>
                <a:lnTo>
                  <a:pt x="2526" y="8714"/>
                </a:lnTo>
                <a:lnTo>
                  <a:pt x="2492" y="8736"/>
                </a:lnTo>
                <a:lnTo>
                  <a:pt x="2458" y="8770"/>
                </a:lnTo>
                <a:lnTo>
                  <a:pt x="433" y="7610"/>
                </a:lnTo>
                <a:lnTo>
                  <a:pt x="444" y="7553"/>
                </a:lnTo>
                <a:lnTo>
                  <a:pt x="433" y="7485"/>
                </a:lnTo>
                <a:lnTo>
                  <a:pt x="399" y="7428"/>
                </a:lnTo>
                <a:lnTo>
                  <a:pt x="342" y="7383"/>
                </a:lnTo>
                <a:lnTo>
                  <a:pt x="285" y="7360"/>
                </a:lnTo>
                <a:lnTo>
                  <a:pt x="285" y="5039"/>
                </a:lnTo>
                <a:lnTo>
                  <a:pt x="331" y="5028"/>
                </a:lnTo>
                <a:lnTo>
                  <a:pt x="365" y="5017"/>
                </a:lnTo>
                <a:lnTo>
                  <a:pt x="410" y="4994"/>
                </a:lnTo>
                <a:lnTo>
                  <a:pt x="444" y="4960"/>
                </a:lnTo>
                <a:lnTo>
                  <a:pt x="467" y="4926"/>
                </a:lnTo>
                <a:lnTo>
                  <a:pt x="490" y="4880"/>
                </a:lnTo>
                <a:lnTo>
                  <a:pt x="501" y="4835"/>
                </a:lnTo>
                <a:lnTo>
                  <a:pt x="501" y="4789"/>
                </a:lnTo>
                <a:lnTo>
                  <a:pt x="501" y="4744"/>
                </a:lnTo>
                <a:lnTo>
                  <a:pt x="478" y="4687"/>
                </a:lnTo>
                <a:lnTo>
                  <a:pt x="2424" y="3572"/>
                </a:lnTo>
                <a:lnTo>
                  <a:pt x="2458" y="3617"/>
                </a:lnTo>
                <a:lnTo>
                  <a:pt x="2503" y="3651"/>
                </a:lnTo>
                <a:lnTo>
                  <a:pt x="2560" y="3674"/>
                </a:lnTo>
                <a:lnTo>
                  <a:pt x="2628" y="3686"/>
                </a:lnTo>
                <a:lnTo>
                  <a:pt x="2685" y="3674"/>
                </a:lnTo>
                <a:lnTo>
                  <a:pt x="2742" y="3651"/>
                </a:lnTo>
                <a:lnTo>
                  <a:pt x="2788" y="3617"/>
                </a:lnTo>
                <a:lnTo>
                  <a:pt x="2833" y="3572"/>
                </a:lnTo>
                <a:close/>
                <a:moveTo>
                  <a:pt x="3777" y="0"/>
                </a:moveTo>
                <a:lnTo>
                  <a:pt x="2810" y="557"/>
                </a:lnTo>
                <a:lnTo>
                  <a:pt x="2776" y="523"/>
                </a:lnTo>
                <a:lnTo>
                  <a:pt x="2731" y="489"/>
                </a:lnTo>
                <a:lnTo>
                  <a:pt x="2674" y="466"/>
                </a:lnTo>
                <a:lnTo>
                  <a:pt x="2583" y="466"/>
                </a:lnTo>
                <a:lnTo>
                  <a:pt x="2537" y="478"/>
                </a:lnTo>
                <a:lnTo>
                  <a:pt x="2503" y="501"/>
                </a:lnTo>
                <a:lnTo>
                  <a:pt x="2469" y="535"/>
                </a:lnTo>
                <a:lnTo>
                  <a:pt x="2435" y="557"/>
                </a:lnTo>
                <a:lnTo>
                  <a:pt x="2412" y="603"/>
                </a:lnTo>
                <a:lnTo>
                  <a:pt x="2401" y="648"/>
                </a:lnTo>
                <a:lnTo>
                  <a:pt x="2401" y="683"/>
                </a:lnTo>
                <a:lnTo>
                  <a:pt x="2401" y="728"/>
                </a:lnTo>
                <a:lnTo>
                  <a:pt x="2412" y="774"/>
                </a:lnTo>
                <a:lnTo>
                  <a:pt x="2435" y="808"/>
                </a:lnTo>
                <a:lnTo>
                  <a:pt x="2458" y="842"/>
                </a:lnTo>
                <a:lnTo>
                  <a:pt x="2492" y="865"/>
                </a:lnTo>
                <a:lnTo>
                  <a:pt x="2526" y="887"/>
                </a:lnTo>
                <a:lnTo>
                  <a:pt x="2560" y="899"/>
                </a:lnTo>
                <a:lnTo>
                  <a:pt x="2606" y="910"/>
                </a:lnTo>
                <a:lnTo>
                  <a:pt x="2606" y="3208"/>
                </a:lnTo>
                <a:lnTo>
                  <a:pt x="2560" y="3219"/>
                </a:lnTo>
                <a:lnTo>
                  <a:pt x="2515" y="3231"/>
                </a:lnTo>
                <a:lnTo>
                  <a:pt x="2481" y="3253"/>
                </a:lnTo>
                <a:lnTo>
                  <a:pt x="2446" y="3276"/>
                </a:lnTo>
                <a:lnTo>
                  <a:pt x="2424" y="3322"/>
                </a:lnTo>
                <a:lnTo>
                  <a:pt x="2401" y="3356"/>
                </a:lnTo>
                <a:lnTo>
                  <a:pt x="2390" y="3401"/>
                </a:lnTo>
                <a:lnTo>
                  <a:pt x="2378" y="3447"/>
                </a:lnTo>
                <a:lnTo>
                  <a:pt x="2390" y="3492"/>
                </a:lnTo>
                <a:lnTo>
                  <a:pt x="2401" y="3526"/>
                </a:lnTo>
                <a:lnTo>
                  <a:pt x="456" y="4653"/>
                </a:lnTo>
                <a:lnTo>
                  <a:pt x="422" y="4607"/>
                </a:lnTo>
                <a:lnTo>
                  <a:pt x="376" y="4573"/>
                </a:lnTo>
                <a:lnTo>
                  <a:pt x="319" y="4550"/>
                </a:lnTo>
                <a:lnTo>
                  <a:pt x="251" y="4539"/>
                </a:lnTo>
                <a:lnTo>
                  <a:pt x="205" y="4550"/>
                </a:lnTo>
                <a:lnTo>
                  <a:pt x="160" y="4562"/>
                </a:lnTo>
                <a:lnTo>
                  <a:pt x="114" y="4584"/>
                </a:lnTo>
                <a:lnTo>
                  <a:pt x="80" y="4618"/>
                </a:lnTo>
                <a:lnTo>
                  <a:pt x="46" y="4653"/>
                </a:lnTo>
                <a:lnTo>
                  <a:pt x="23" y="4698"/>
                </a:lnTo>
                <a:lnTo>
                  <a:pt x="12" y="4744"/>
                </a:lnTo>
                <a:lnTo>
                  <a:pt x="1" y="4789"/>
                </a:lnTo>
                <a:lnTo>
                  <a:pt x="12" y="4846"/>
                </a:lnTo>
                <a:lnTo>
                  <a:pt x="23" y="4891"/>
                </a:lnTo>
                <a:lnTo>
                  <a:pt x="46" y="4926"/>
                </a:lnTo>
                <a:lnTo>
                  <a:pt x="69" y="4960"/>
                </a:lnTo>
                <a:lnTo>
                  <a:pt x="103" y="4994"/>
                </a:lnTo>
                <a:lnTo>
                  <a:pt x="149" y="5017"/>
                </a:lnTo>
                <a:lnTo>
                  <a:pt x="183" y="5039"/>
                </a:lnTo>
                <a:lnTo>
                  <a:pt x="240" y="5039"/>
                </a:lnTo>
                <a:lnTo>
                  <a:pt x="240" y="7360"/>
                </a:lnTo>
                <a:lnTo>
                  <a:pt x="171" y="7383"/>
                </a:lnTo>
                <a:lnTo>
                  <a:pt x="114" y="7417"/>
                </a:lnTo>
                <a:lnTo>
                  <a:pt x="69" y="7474"/>
                </a:lnTo>
                <a:lnTo>
                  <a:pt x="69" y="7508"/>
                </a:lnTo>
                <a:lnTo>
                  <a:pt x="58" y="7553"/>
                </a:lnTo>
                <a:lnTo>
                  <a:pt x="69" y="7587"/>
                </a:lnTo>
                <a:lnTo>
                  <a:pt x="80" y="7622"/>
                </a:lnTo>
                <a:lnTo>
                  <a:pt x="92" y="7656"/>
                </a:lnTo>
                <a:lnTo>
                  <a:pt x="114" y="7690"/>
                </a:lnTo>
                <a:lnTo>
                  <a:pt x="149" y="7713"/>
                </a:lnTo>
                <a:lnTo>
                  <a:pt x="183" y="7724"/>
                </a:lnTo>
                <a:lnTo>
                  <a:pt x="217" y="7735"/>
                </a:lnTo>
                <a:lnTo>
                  <a:pt x="251" y="7747"/>
                </a:lnTo>
                <a:lnTo>
                  <a:pt x="308" y="7735"/>
                </a:lnTo>
                <a:lnTo>
                  <a:pt x="353" y="7713"/>
                </a:lnTo>
                <a:lnTo>
                  <a:pt x="387" y="7690"/>
                </a:lnTo>
                <a:lnTo>
                  <a:pt x="422" y="7656"/>
                </a:lnTo>
                <a:lnTo>
                  <a:pt x="2435" y="8816"/>
                </a:lnTo>
                <a:lnTo>
                  <a:pt x="2424" y="8850"/>
                </a:lnTo>
                <a:lnTo>
                  <a:pt x="2412" y="8896"/>
                </a:lnTo>
                <a:lnTo>
                  <a:pt x="2424" y="8941"/>
                </a:lnTo>
                <a:lnTo>
                  <a:pt x="2435" y="8975"/>
                </a:lnTo>
                <a:lnTo>
                  <a:pt x="2446" y="9021"/>
                </a:lnTo>
                <a:lnTo>
                  <a:pt x="2481" y="9043"/>
                </a:lnTo>
                <a:lnTo>
                  <a:pt x="2503" y="9078"/>
                </a:lnTo>
                <a:lnTo>
                  <a:pt x="2537" y="9089"/>
                </a:lnTo>
                <a:lnTo>
                  <a:pt x="2583" y="9100"/>
                </a:lnTo>
                <a:lnTo>
                  <a:pt x="2628" y="9112"/>
                </a:lnTo>
                <a:lnTo>
                  <a:pt x="2663" y="9100"/>
                </a:lnTo>
                <a:lnTo>
                  <a:pt x="2708" y="9089"/>
                </a:lnTo>
                <a:lnTo>
                  <a:pt x="2742" y="9078"/>
                </a:lnTo>
                <a:lnTo>
                  <a:pt x="2776" y="9043"/>
                </a:lnTo>
                <a:lnTo>
                  <a:pt x="2799" y="9021"/>
                </a:lnTo>
                <a:lnTo>
                  <a:pt x="2822" y="8975"/>
                </a:lnTo>
                <a:lnTo>
                  <a:pt x="2833" y="8941"/>
                </a:lnTo>
                <a:lnTo>
                  <a:pt x="2833" y="8896"/>
                </a:lnTo>
                <a:lnTo>
                  <a:pt x="2833" y="8861"/>
                </a:lnTo>
                <a:lnTo>
                  <a:pt x="2822" y="8816"/>
                </a:lnTo>
                <a:lnTo>
                  <a:pt x="4847" y="7644"/>
                </a:lnTo>
                <a:lnTo>
                  <a:pt x="4869" y="7678"/>
                </a:lnTo>
                <a:lnTo>
                  <a:pt x="4915" y="7701"/>
                </a:lnTo>
                <a:lnTo>
                  <a:pt x="4949" y="7724"/>
                </a:lnTo>
                <a:lnTo>
                  <a:pt x="5029" y="7724"/>
                </a:lnTo>
                <a:lnTo>
                  <a:pt x="5063" y="7713"/>
                </a:lnTo>
                <a:lnTo>
                  <a:pt x="5120" y="7678"/>
                </a:lnTo>
                <a:lnTo>
                  <a:pt x="5154" y="7622"/>
                </a:lnTo>
                <a:lnTo>
                  <a:pt x="5165" y="7587"/>
                </a:lnTo>
                <a:lnTo>
                  <a:pt x="5165" y="7553"/>
                </a:lnTo>
                <a:lnTo>
                  <a:pt x="5154" y="7485"/>
                </a:lnTo>
                <a:lnTo>
                  <a:pt x="5131" y="7439"/>
                </a:lnTo>
                <a:lnTo>
                  <a:pt x="5074" y="7394"/>
                </a:lnTo>
                <a:lnTo>
                  <a:pt x="5017" y="7383"/>
                </a:lnTo>
                <a:lnTo>
                  <a:pt x="5017" y="5005"/>
                </a:lnTo>
                <a:lnTo>
                  <a:pt x="5063" y="4994"/>
                </a:lnTo>
                <a:lnTo>
                  <a:pt x="5097" y="4982"/>
                </a:lnTo>
                <a:lnTo>
                  <a:pt x="5154" y="4937"/>
                </a:lnTo>
                <a:lnTo>
                  <a:pt x="5177" y="4903"/>
                </a:lnTo>
                <a:lnTo>
                  <a:pt x="5199" y="4869"/>
                </a:lnTo>
                <a:lnTo>
                  <a:pt x="5199" y="4835"/>
                </a:lnTo>
                <a:lnTo>
                  <a:pt x="5211" y="4789"/>
                </a:lnTo>
                <a:lnTo>
                  <a:pt x="5199" y="4755"/>
                </a:lnTo>
                <a:lnTo>
                  <a:pt x="5188" y="4709"/>
                </a:lnTo>
                <a:lnTo>
                  <a:pt x="7167" y="3572"/>
                </a:lnTo>
                <a:lnTo>
                  <a:pt x="7201" y="3617"/>
                </a:lnTo>
                <a:lnTo>
                  <a:pt x="7247" y="3651"/>
                </a:lnTo>
                <a:lnTo>
                  <a:pt x="7304" y="3674"/>
                </a:lnTo>
                <a:lnTo>
                  <a:pt x="7361" y="3686"/>
                </a:lnTo>
                <a:lnTo>
                  <a:pt x="7429" y="3674"/>
                </a:lnTo>
                <a:lnTo>
                  <a:pt x="7486" y="3651"/>
                </a:lnTo>
                <a:lnTo>
                  <a:pt x="7531" y="3617"/>
                </a:lnTo>
                <a:lnTo>
                  <a:pt x="7565" y="3572"/>
                </a:lnTo>
                <a:lnTo>
                  <a:pt x="9522" y="4698"/>
                </a:lnTo>
                <a:lnTo>
                  <a:pt x="9522" y="4641"/>
                </a:lnTo>
                <a:lnTo>
                  <a:pt x="7588" y="3526"/>
                </a:lnTo>
                <a:lnTo>
                  <a:pt x="7599" y="3481"/>
                </a:lnTo>
                <a:lnTo>
                  <a:pt x="7599" y="3447"/>
                </a:lnTo>
                <a:lnTo>
                  <a:pt x="7599" y="3401"/>
                </a:lnTo>
                <a:lnTo>
                  <a:pt x="7588" y="3356"/>
                </a:lnTo>
                <a:lnTo>
                  <a:pt x="7565" y="3322"/>
                </a:lnTo>
                <a:lnTo>
                  <a:pt x="7543" y="3287"/>
                </a:lnTo>
                <a:lnTo>
                  <a:pt x="7508" y="3265"/>
                </a:lnTo>
                <a:lnTo>
                  <a:pt x="7474" y="3242"/>
                </a:lnTo>
                <a:lnTo>
                  <a:pt x="7440" y="3219"/>
                </a:lnTo>
                <a:lnTo>
                  <a:pt x="7395" y="3208"/>
                </a:lnTo>
                <a:lnTo>
                  <a:pt x="7395" y="921"/>
                </a:lnTo>
                <a:lnTo>
                  <a:pt x="7440" y="910"/>
                </a:lnTo>
                <a:lnTo>
                  <a:pt x="7474" y="899"/>
                </a:lnTo>
                <a:lnTo>
                  <a:pt x="7508" y="876"/>
                </a:lnTo>
                <a:lnTo>
                  <a:pt x="7543" y="842"/>
                </a:lnTo>
                <a:lnTo>
                  <a:pt x="7565" y="808"/>
                </a:lnTo>
                <a:lnTo>
                  <a:pt x="7588" y="774"/>
                </a:lnTo>
                <a:lnTo>
                  <a:pt x="7599" y="728"/>
                </a:lnTo>
                <a:lnTo>
                  <a:pt x="7599" y="683"/>
                </a:lnTo>
                <a:lnTo>
                  <a:pt x="7599" y="637"/>
                </a:lnTo>
                <a:lnTo>
                  <a:pt x="7577" y="592"/>
                </a:lnTo>
                <a:lnTo>
                  <a:pt x="8612" y="0"/>
                </a:lnTo>
                <a:lnTo>
                  <a:pt x="8521" y="0"/>
                </a:lnTo>
                <a:lnTo>
                  <a:pt x="7554" y="557"/>
                </a:lnTo>
                <a:lnTo>
                  <a:pt x="7520" y="512"/>
                </a:lnTo>
                <a:lnTo>
                  <a:pt x="7474" y="478"/>
                </a:lnTo>
                <a:lnTo>
                  <a:pt x="7417" y="455"/>
                </a:lnTo>
                <a:lnTo>
                  <a:pt x="7304" y="455"/>
                </a:lnTo>
                <a:lnTo>
                  <a:pt x="7258" y="478"/>
                </a:lnTo>
                <a:lnTo>
                  <a:pt x="7213" y="512"/>
                </a:lnTo>
                <a:lnTo>
                  <a:pt x="7179" y="546"/>
                </a:lnTo>
                <a:lnTo>
                  <a:pt x="6223" y="0"/>
                </a:lnTo>
                <a:lnTo>
                  <a:pt x="6132" y="0"/>
                </a:lnTo>
                <a:lnTo>
                  <a:pt x="7144" y="592"/>
                </a:lnTo>
                <a:lnTo>
                  <a:pt x="7133" y="637"/>
                </a:lnTo>
                <a:lnTo>
                  <a:pt x="7122" y="683"/>
                </a:lnTo>
                <a:lnTo>
                  <a:pt x="7133" y="739"/>
                </a:lnTo>
                <a:lnTo>
                  <a:pt x="7144" y="774"/>
                </a:lnTo>
                <a:lnTo>
                  <a:pt x="7167" y="819"/>
                </a:lnTo>
                <a:lnTo>
                  <a:pt x="7190" y="853"/>
                </a:lnTo>
                <a:lnTo>
                  <a:pt x="7224" y="876"/>
                </a:lnTo>
                <a:lnTo>
                  <a:pt x="7258" y="899"/>
                </a:lnTo>
                <a:lnTo>
                  <a:pt x="7304" y="921"/>
                </a:lnTo>
                <a:lnTo>
                  <a:pt x="7349" y="921"/>
                </a:lnTo>
                <a:lnTo>
                  <a:pt x="7349" y="3208"/>
                </a:lnTo>
                <a:lnTo>
                  <a:pt x="7304" y="3219"/>
                </a:lnTo>
                <a:lnTo>
                  <a:pt x="7258" y="3231"/>
                </a:lnTo>
                <a:lnTo>
                  <a:pt x="7224" y="3253"/>
                </a:lnTo>
                <a:lnTo>
                  <a:pt x="7190" y="3287"/>
                </a:lnTo>
                <a:lnTo>
                  <a:pt x="7167" y="3322"/>
                </a:lnTo>
                <a:lnTo>
                  <a:pt x="7144" y="3356"/>
                </a:lnTo>
                <a:lnTo>
                  <a:pt x="7133" y="3401"/>
                </a:lnTo>
                <a:lnTo>
                  <a:pt x="7122" y="3447"/>
                </a:lnTo>
                <a:lnTo>
                  <a:pt x="7133" y="3492"/>
                </a:lnTo>
                <a:lnTo>
                  <a:pt x="7144" y="3526"/>
                </a:lnTo>
                <a:lnTo>
                  <a:pt x="5165" y="4664"/>
                </a:lnTo>
                <a:lnTo>
                  <a:pt x="5131" y="4630"/>
                </a:lnTo>
                <a:lnTo>
                  <a:pt x="5097" y="4607"/>
                </a:lnTo>
                <a:lnTo>
                  <a:pt x="5051" y="4584"/>
                </a:lnTo>
                <a:lnTo>
                  <a:pt x="4995" y="4573"/>
                </a:lnTo>
                <a:lnTo>
                  <a:pt x="4938" y="4584"/>
                </a:lnTo>
                <a:lnTo>
                  <a:pt x="4892" y="4607"/>
                </a:lnTo>
                <a:lnTo>
                  <a:pt x="4858" y="4630"/>
                </a:lnTo>
                <a:lnTo>
                  <a:pt x="4824" y="4664"/>
                </a:lnTo>
                <a:lnTo>
                  <a:pt x="2845" y="3526"/>
                </a:lnTo>
                <a:lnTo>
                  <a:pt x="2856" y="3492"/>
                </a:lnTo>
                <a:lnTo>
                  <a:pt x="2867" y="3447"/>
                </a:lnTo>
                <a:lnTo>
                  <a:pt x="2856" y="3401"/>
                </a:lnTo>
                <a:lnTo>
                  <a:pt x="2845" y="3356"/>
                </a:lnTo>
                <a:lnTo>
                  <a:pt x="2833" y="3322"/>
                </a:lnTo>
                <a:lnTo>
                  <a:pt x="2799" y="3287"/>
                </a:lnTo>
                <a:lnTo>
                  <a:pt x="2776" y="3253"/>
                </a:lnTo>
                <a:lnTo>
                  <a:pt x="2731" y="3231"/>
                </a:lnTo>
                <a:lnTo>
                  <a:pt x="2697" y="3219"/>
                </a:lnTo>
                <a:lnTo>
                  <a:pt x="2651" y="3208"/>
                </a:lnTo>
                <a:lnTo>
                  <a:pt x="2651" y="910"/>
                </a:lnTo>
                <a:lnTo>
                  <a:pt x="2697" y="899"/>
                </a:lnTo>
                <a:lnTo>
                  <a:pt x="2731" y="887"/>
                </a:lnTo>
                <a:lnTo>
                  <a:pt x="2765" y="865"/>
                </a:lnTo>
                <a:lnTo>
                  <a:pt x="2788" y="842"/>
                </a:lnTo>
                <a:lnTo>
                  <a:pt x="2810" y="808"/>
                </a:lnTo>
                <a:lnTo>
                  <a:pt x="2833" y="774"/>
                </a:lnTo>
                <a:lnTo>
                  <a:pt x="2845" y="728"/>
                </a:lnTo>
                <a:lnTo>
                  <a:pt x="2845" y="683"/>
                </a:lnTo>
                <a:lnTo>
                  <a:pt x="2845" y="637"/>
                </a:lnTo>
                <a:lnTo>
                  <a:pt x="2833" y="603"/>
                </a:lnTo>
                <a:lnTo>
                  <a:pt x="3868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9142791" y="2500263"/>
            <a:ext cx="1256" cy="16746"/>
          </a:xfrm>
          <a:custGeom>
            <a:avLst/>
            <a:gdLst/>
            <a:ahLst/>
            <a:cxnLst/>
            <a:rect l="l" t="t" r="r" b="b"/>
            <a:pathLst>
              <a:path w="12" h="160" extrusionOk="0">
                <a:moveTo>
                  <a:pt x="12" y="0"/>
                </a:moveTo>
                <a:lnTo>
                  <a:pt x="1" y="46"/>
                </a:lnTo>
                <a:lnTo>
                  <a:pt x="1" y="80"/>
                </a:lnTo>
                <a:lnTo>
                  <a:pt x="1" y="125"/>
                </a:lnTo>
                <a:lnTo>
                  <a:pt x="12" y="160"/>
                </a:lnTo>
                <a:lnTo>
                  <a:pt x="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8502234" y="2722888"/>
            <a:ext cx="641806" cy="1045499"/>
          </a:xfrm>
          <a:custGeom>
            <a:avLst/>
            <a:gdLst/>
            <a:ahLst/>
            <a:cxnLst/>
            <a:rect l="l" t="t" r="r" b="b"/>
            <a:pathLst>
              <a:path w="6132" h="9989" extrusionOk="0">
                <a:moveTo>
                  <a:pt x="2765" y="4437"/>
                </a:moveTo>
                <a:lnTo>
                  <a:pt x="4824" y="5620"/>
                </a:lnTo>
                <a:lnTo>
                  <a:pt x="4812" y="5688"/>
                </a:lnTo>
                <a:lnTo>
                  <a:pt x="4824" y="5745"/>
                </a:lnTo>
                <a:lnTo>
                  <a:pt x="4846" y="5802"/>
                </a:lnTo>
                <a:lnTo>
                  <a:pt x="4903" y="5836"/>
                </a:lnTo>
                <a:lnTo>
                  <a:pt x="4960" y="5859"/>
                </a:lnTo>
                <a:lnTo>
                  <a:pt x="4960" y="8202"/>
                </a:lnTo>
                <a:lnTo>
                  <a:pt x="4915" y="8214"/>
                </a:lnTo>
                <a:lnTo>
                  <a:pt x="4869" y="8225"/>
                </a:lnTo>
                <a:lnTo>
                  <a:pt x="4835" y="8248"/>
                </a:lnTo>
                <a:lnTo>
                  <a:pt x="4801" y="8282"/>
                </a:lnTo>
                <a:lnTo>
                  <a:pt x="4778" y="8316"/>
                </a:lnTo>
                <a:lnTo>
                  <a:pt x="4755" y="8350"/>
                </a:lnTo>
                <a:lnTo>
                  <a:pt x="4744" y="8396"/>
                </a:lnTo>
                <a:lnTo>
                  <a:pt x="4744" y="8441"/>
                </a:lnTo>
                <a:lnTo>
                  <a:pt x="4744" y="8487"/>
                </a:lnTo>
                <a:lnTo>
                  <a:pt x="4755" y="8532"/>
                </a:lnTo>
                <a:lnTo>
                  <a:pt x="2776" y="9681"/>
                </a:lnTo>
                <a:lnTo>
                  <a:pt x="2742" y="9647"/>
                </a:lnTo>
                <a:lnTo>
                  <a:pt x="2708" y="9613"/>
                </a:lnTo>
                <a:lnTo>
                  <a:pt x="2662" y="9601"/>
                </a:lnTo>
                <a:lnTo>
                  <a:pt x="2606" y="9590"/>
                </a:lnTo>
                <a:lnTo>
                  <a:pt x="2560" y="9601"/>
                </a:lnTo>
                <a:lnTo>
                  <a:pt x="2515" y="9613"/>
                </a:lnTo>
                <a:lnTo>
                  <a:pt x="2480" y="9635"/>
                </a:lnTo>
                <a:lnTo>
                  <a:pt x="2446" y="9670"/>
                </a:lnTo>
                <a:lnTo>
                  <a:pt x="399" y="8498"/>
                </a:lnTo>
                <a:lnTo>
                  <a:pt x="410" y="8441"/>
                </a:lnTo>
                <a:lnTo>
                  <a:pt x="399" y="8384"/>
                </a:lnTo>
                <a:lnTo>
                  <a:pt x="376" y="8327"/>
                </a:lnTo>
                <a:lnTo>
                  <a:pt x="319" y="8293"/>
                </a:lnTo>
                <a:lnTo>
                  <a:pt x="262" y="8270"/>
                </a:lnTo>
                <a:lnTo>
                  <a:pt x="262" y="5927"/>
                </a:lnTo>
                <a:lnTo>
                  <a:pt x="308" y="5916"/>
                </a:lnTo>
                <a:lnTo>
                  <a:pt x="353" y="5893"/>
                </a:lnTo>
                <a:lnTo>
                  <a:pt x="387" y="5870"/>
                </a:lnTo>
                <a:lnTo>
                  <a:pt x="421" y="5847"/>
                </a:lnTo>
                <a:lnTo>
                  <a:pt x="444" y="5813"/>
                </a:lnTo>
                <a:lnTo>
                  <a:pt x="467" y="5768"/>
                </a:lnTo>
                <a:lnTo>
                  <a:pt x="478" y="5734"/>
                </a:lnTo>
                <a:lnTo>
                  <a:pt x="478" y="5688"/>
                </a:lnTo>
                <a:lnTo>
                  <a:pt x="478" y="5631"/>
                </a:lnTo>
                <a:lnTo>
                  <a:pt x="467" y="5586"/>
                </a:lnTo>
                <a:lnTo>
                  <a:pt x="2458" y="4437"/>
                </a:lnTo>
                <a:lnTo>
                  <a:pt x="2480" y="4471"/>
                </a:lnTo>
                <a:lnTo>
                  <a:pt x="2526" y="4494"/>
                </a:lnTo>
                <a:lnTo>
                  <a:pt x="2560" y="4517"/>
                </a:lnTo>
                <a:lnTo>
                  <a:pt x="2651" y="4517"/>
                </a:lnTo>
                <a:lnTo>
                  <a:pt x="2697" y="4494"/>
                </a:lnTo>
                <a:lnTo>
                  <a:pt x="2731" y="4471"/>
                </a:lnTo>
                <a:lnTo>
                  <a:pt x="2765" y="4437"/>
                </a:lnTo>
                <a:close/>
                <a:moveTo>
                  <a:pt x="4983" y="0"/>
                </a:moveTo>
                <a:lnTo>
                  <a:pt x="4938" y="12"/>
                </a:lnTo>
                <a:lnTo>
                  <a:pt x="4892" y="23"/>
                </a:lnTo>
                <a:lnTo>
                  <a:pt x="4846" y="46"/>
                </a:lnTo>
                <a:lnTo>
                  <a:pt x="4812" y="69"/>
                </a:lnTo>
                <a:lnTo>
                  <a:pt x="4790" y="103"/>
                </a:lnTo>
                <a:lnTo>
                  <a:pt x="4767" y="137"/>
                </a:lnTo>
                <a:lnTo>
                  <a:pt x="4755" y="182"/>
                </a:lnTo>
                <a:lnTo>
                  <a:pt x="4755" y="228"/>
                </a:lnTo>
                <a:lnTo>
                  <a:pt x="4755" y="273"/>
                </a:lnTo>
                <a:lnTo>
                  <a:pt x="4767" y="319"/>
                </a:lnTo>
                <a:lnTo>
                  <a:pt x="2742" y="1479"/>
                </a:lnTo>
                <a:lnTo>
                  <a:pt x="2719" y="1457"/>
                </a:lnTo>
                <a:lnTo>
                  <a:pt x="2685" y="1434"/>
                </a:lnTo>
                <a:lnTo>
                  <a:pt x="2651" y="1422"/>
                </a:lnTo>
                <a:lnTo>
                  <a:pt x="2606" y="1411"/>
                </a:lnTo>
                <a:lnTo>
                  <a:pt x="2549" y="1422"/>
                </a:lnTo>
                <a:lnTo>
                  <a:pt x="2492" y="1457"/>
                </a:lnTo>
                <a:lnTo>
                  <a:pt x="2458" y="1513"/>
                </a:lnTo>
                <a:lnTo>
                  <a:pt x="2446" y="1582"/>
                </a:lnTo>
                <a:lnTo>
                  <a:pt x="2458" y="1639"/>
                </a:lnTo>
                <a:lnTo>
                  <a:pt x="2480" y="1695"/>
                </a:lnTo>
                <a:lnTo>
                  <a:pt x="2537" y="1730"/>
                </a:lnTo>
                <a:lnTo>
                  <a:pt x="2594" y="1741"/>
                </a:lnTo>
                <a:lnTo>
                  <a:pt x="2594" y="4153"/>
                </a:lnTo>
                <a:lnTo>
                  <a:pt x="2526" y="4175"/>
                </a:lnTo>
                <a:lnTo>
                  <a:pt x="2469" y="4209"/>
                </a:lnTo>
                <a:lnTo>
                  <a:pt x="2435" y="4266"/>
                </a:lnTo>
                <a:lnTo>
                  <a:pt x="2424" y="4335"/>
                </a:lnTo>
                <a:lnTo>
                  <a:pt x="2435" y="4403"/>
                </a:lnTo>
                <a:lnTo>
                  <a:pt x="444" y="5552"/>
                </a:lnTo>
                <a:lnTo>
                  <a:pt x="399" y="5506"/>
                </a:lnTo>
                <a:lnTo>
                  <a:pt x="353" y="5472"/>
                </a:lnTo>
                <a:lnTo>
                  <a:pt x="296" y="5449"/>
                </a:lnTo>
                <a:lnTo>
                  <a:pt x="239" y="5438"/>
                </a:lnTo>
                <a:lnTo>
                  <a:pt x="194" y="5449"/>
                </a:lnTo>
                <a:lnTo>
                  <a:pt x="148" y="5461"/>
                </a:lnTo>
                <a:lnTo>
                  <a:pt x="103" y="5483"/>
                </a:lnTo>
                <a:lnTo>
                  <a:pt x="69" y="5506"/>
                </a:lnTo>
                <a:lnTo>
                  <a:pt x="35" y="5552"/>
                </a:lnTo>
                <a:lnTo>
                  <a:pt x="12" y="5586"/>
                </a:lnTo>
                <a:lnTo>
                  <a:pt x="1" y="5631"/>
                </a:lnTo>
                <a:lnTo>
                  <a:pt x="1" y="5688"/>
                </a:lnTo>
                <a:lnTo>
                  <a:pt x="1" y="5734"/>
                </a:lnTo>
                <a:lnTo>
                  <a:pt x="12" y="5768"/>
                </a:lnTo>
                <a:lnTo>
                  <a:pt x="35" y="5813"/>
                </a:lnTo>
                <a:lnTo>
                  <a:pt x="57" y="5847"/>
                </a:lnTo>
                <a:lnTo>
                  <a:pt x="92" y="5882"/>
                </a:lnTo>
                <a:lnTo>
                  <a:pt x="137" y="5904"/>
                </a:lnTo>
                <a:lnTo>
                  <a:pt x="171" y="5916"/>
                </a:lnTo>
                <a:lnTo>
                  <a:pt x="217" y="5927"/>
                </a:lnTo>
                <a:lnTo>
                  <a:pt x="217" y="8270"/>
                </a:lnTo>
                <a:lnTo>
                  <a:pt x="160" y="8282"/>
                </a:lnTo>
                <a:lnTo>
                  <a:pt x="114" y="8327"/>
                </a:lnTo>
                <a:lnTo>
                  <a:pt x="80" y="8373"/>
                </a:lnTo>
                <a:lnTo>
                  <a:pt x="69" y="8441"/>
                </a:lnTo>
                <a:lnTo>
                  <a:pt x="69" y="8475"/>
                </a:lnTo>
                <a:lnTo>
                  <a:pt x="80" y="8509"/>
                </a:lnTo>
                <a:lnTo>
                  <a:pt x="114" y="8566"/>
                </a:lnTo>
                <a:lnTo>
                  <a:pt x="171" y="8600"/>
                </a:lnTo>
                <a:lnTo>
                  <a:pt x="205" y="8612"/>
                </a:lnTo>
                <a:lnTo>
                  <a:pt x="285" y="8612"/>
                </a:lnTo>
                <a:lnTo>
                  <a:pt x="319" y="8589"/>
                </a:lnTo>
                <a:lnTo>
                  <a:pt x="353" y="8566"/>
                </a:lnTo>
                <a:lnTo>
                  <a:pt x="387" y="8532"/>
                </a:lnTo>
                <a:lnTo>
                  <a:pt x="2424" y="9715"/>
                </a:lnTo>
                <a:lnTo>
                  <a:pt x="2412" y="9749"/>
                </a:lnTo>
                <a:lnTo>
                  <a:pt x="2412" y="9795"/>
                </a:lnTo>
                <a:lnTo>
                  <a:pt x="2412" y="9829"/>
                </a:lnTo>
                <a:lnTo>
                  <a:pt x="2424" y="9863"/>
                </a:lnTo>
                <a:lnTo>
                  <a:pt x="2446" y="9897"/>
                </a:lnTo>
                <a:lnTo>
                  <a:pt x="2469" y="9931"/>
                </a:lnTo>
                <a:lnTo>
                  <a:pt x="2503" y="9954"/>
                </a:lnTo>
                <a:lnTo>
                  <a:pt x="2526" y="9977"/>
                </a:lnTo>
                <a:lnTo>
                  <a:pt x="2571" y="9988"/>
                </a:lnTo>
                <a:lnTo>
                  <a:pt x="2651" y="9988"/>
                </a:lnTo>
                <a:lnTo>
                  <a:pt x="2685" y="9977"/>
                </a:lnTo>
                <a:lnTo>
                  <a:pt x="2719" y="9954"/>
                </a:lnTo>
                <a:lnTo>
                  <a:pt x="2753" y="9931"/>
                </a:lnTo>
                <a:lnTo>
                  <a:pt x="2776" y="9897"/>
                </a:lnTo>
                <a:lnTo>
                  <a:pt x="2788" y="9863"/>
                </a:lnTo>
                <a:lnTo>
                  <a:pt x="2799" y="9829"/>
                </a:lnTo>
                <a:lnTo>
                  <a:pt x="2810" y="9795"/>
                </a:lnTo>
                <a:lnTo>
                  <a:pt x="2799" y="9749"/>
                </a:lnTo>
                <a:lnTo>
                  <a:pt x="2788" y="9715"/>
                </a:lnTo>
                <a:lnTo>
                  <a:pt x="4778" y="8578"/>
                </a:lnTo>
                <a:lnTo>
                  <a:pt x="4812" y="8612"/>
                </a:lnTo>
                <a:lnTo>
                  <a:pt x="4869" y="8646"/>
                </a:lnTo>
                <a:lnTo>
                  <a:pt x="4915" y="8669"/>
                </a:lnTo>
                <a:lnTo>
                  <a:pt x="4983" y="8680"/>
                </a:lnTo>
                <a:lnTo>
                  <a:pt x="5040" y="8669"/>
                </a:lnTo>
                <a:lnTo>
                  <a:pt x="5097" y="8646"/>
                </a:lnTo>
                <a:lnTo>
                  <a:pt x="5142" y="8612"/>
                </a:lnTo>
                <a:lnTo>
                  <a:pt x="5176" y="8566"/>
                </a:lnTo>
                <a:lnTo>
                  <a:pt x="6132" y="9112"/>
                </a:lnTo>
                <a:lnTo>
                  <a:pt x="6132" y="9067"/>
                </a:lnTo>
                <a:lnTo>
                  <a:pt x="5199" y="8532"/>
                </a:lnTo>
                <a:lnTo>
                  <a:pt x="5211" y="8487"/>
                </a:lnTo>
                <a:lnTo>
                  <a:pt x="5222" y="8441"/>
                </a:lnTo>
                <a:lnTo>
                  <a:pt x="5211" y="8396"/>
                </a:lnTo>
                <a:lnTo>
                  <a:pt x="5199" y="8350"/>
                </a:lnTo>
                <a:lnTo>
                  <a:pt x="5188" y="8316"/>
                </a:lnTo>
                <a:lnTo>
                  <a:pt x="5154" y="8282"/>
                </a:lnTo>
                <a:lnTo>
                  <a:pt x="5131" y="8248"/>
                </a:lnTo>
                <a:lnTo>
                  <a:pt x="5085" y="8225"/>
                </a:lnTo>
                <a:lnTo>
                  <a:pt x="5051" y="8214"/>
                </a:lnTo>
                <a:lnTo>
                  <a:pt x="5006" y="8202"/>
                </a:lnTo>
                <a:lnTo>
                  <a:pt x="5006" y="5847"/>
                </a:lnTo>
                <a:lnTo>
                  <a:pt x="5063" y="5836"/>
                </a:lnTo>
                <a:lnTo>
                  <a:pt x="5108" y="5791"/>
                </a:lnTo>
                <a:lnTo>
                  <a:pt x="5142" y="5745"/>
                </a:lnTo>
                <a:lnTo>
                  <a:pt x="5154" y="5688"/>
                </a:lnTo>
                <a:lnTo>
                  <a:pt x="5142" y="5631"/>
                </a:lnTo>
                <a:lnTo>
                  <a:pt x="6132" y="5051"/>
                </a:lnTo>
                <a:lnTo>
                  <a:pt x="6132" y="5006"/>
                </a:lnTo>
                <a:lnTo>
                  <a:pt x="5120" y="5586"/>
                </a:lnTo>
                <a:lnTo>
                  <a:pt x="5097" y="5552"/>
                </a:lnTo>
                <a:lnTo>
                  <a:pt x="5063" y="5529"/>
                </a:lnTo>
                <a:lnTo>
                  <a:pt x="5017" y="5518"/>
                </a:lnTo>
                <a:lnTo>
                  <a:pt x="4983" y="5506"/>
                </a:lnTo>
                <a:lnTo>
                  <a:pt x="4938" y="5518"/>
                </a:lnTo>
                <a:lnTo>
                  <a:pt x="4903" y="5529"/>
                </a:lnTo>
                <a:lnTo>
                  <a:pt x="4869" y="5552"/>
                </a:lnTo>
                <a:lnTo>
                  <a:pt x="4846" y="5586"/>
                </a:lnTo>
                <a:lnTo>
                  <a:pt x="2788" y="4391"/>
                </a:lnTo>
                <a:lnTo>
                  <a:pt x="2788" y="4335"/>
                </a:lnTo>
                <a:lnTo>
                  <a:pt x="2776" y="4266"/>
                </a:lnTo>
                <a:lnTo>
                  <a:pt x="2742" y="4221"/>
                </a:lnTo>
                <a:lnTo>
                  <a:pt x="2697" y="4175"/>
                </a:lnTo>
                <a:lnTo>
                  <a:pt x="2640" y="4153"/>
                </a:lnTo>
                <a:lnTo>
                  <a:pt x="2640" y="1741"/>
                </a:lnTo>
                <a:lnTo>
                  <a:pt x="2697" y="1718"/>
                </a:lnTo>
                <a:lnTo>
                  <a:pt x="2731" y="1684"/>
                </a:lnTo>
                <a:lnTo>
                  <a:pt x="2765" y="1639"/>
                </a:lnTo>
                <a:lnTo>
                  <a:pt x="2776" y="1582"/>
                </a:lnTo>
                <a:lnTo>
                  <a:pt x="2765" y="1525"/>
                </a:lnTo>
                <a:lnTo>
                  <a:pt x="4790" y="353"/>
                </a:lnTo>
                <a:lnTo>
                  <a:pt x="4824" y="399"/>
                </a:lnTo>
                <a:lnTo>
                  <a:pt x="4869" y="433"/>
                </a:lnTo>
                <a:lnTo>
                  <a:pt x="4926" y="456"/>
                </a:lnTo>
                <a:lnTo>
                  <a:pt x="5040" y="456"/>
                </a:lnTo>
                <a:lnTo>
                  <a:pt x="5085" y="433"/>
                </a:lnTo>
                <a:lnTo>
                  <a:pt x="5131" y="399"/>
                </a:lnTo>
                <a:lnTo>
                  <a:pt x="5176" y="353"/>
                </a:lnTo>
                <a:lnTo>
                  <a:pt x="6132" y="899"/>
                </a:lnTo>
                <a:lnTo>
                  <a:pt x="6132" y="854"/>
                </a:lnTo>
                <a:lnTo>
                  <a:pt x="5188" y="308"/>
                </a:lnTo>
                <a:lnTo>
                  <a:pt x="5199" y="273"/>
                </a:lnTo>
                <a:lnTo>
                  <a:pt x="5211" y="228"/>
                </a:lnTo>
                <a:lnTo>
                  <a:pt x="5199" y="182"/>
                </a:lnTo>
                <a:lnTo>
                  <a:pt x="5188" y="137"/>
                </a:lnTo>
                <a:lnTo>
                  <a:pt x="5165" y="103"/>
                </a:lnTo>
                <a:lnTo>
                  <a:pt x="5142" y="69"/>
                </a:lnTo>
                <a:lnTo>
                  <a:pt x="5108" y="46"/>
                </a:lnTo>
                <a:lnTo>
                  <a:pt x="5063" y="23"/>
                </a:lnTo>
                <a:lnTo>
                  <a:pt x="5029" y="12"/>
                </a:lnTo>
                <a:lnTo>
                  <a:pt x="4983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3289759" y="0"/>
            <a:ext cx="5012512" cy="5143447"/>
          </a:xfrm>
          <a:custGeom>
            <a:avLst/>
            <a:gdLst/>
            <a:ahLst/>
            <a:cxnLst/>
            <a:rect l="l" t="t" r="r" b="b"/>
            <a:pathLst>
              <a:path w="47891" h="49142" extrusionOk="0">
                <a:moveTo>
                  <a:pt x="26493" y="1706"/>
                </a:moveTo>
                <a:lnTo>
                  <a:pt x="28518" y="2878"/>
                </a:lnTo>
                <a:lnTo>
                  <a:pt x="28507" y="2923"/>
                </a:lnTo>
                <a:lnTo>
                  <a:pt x="28507" y="2958"/>
                </a:lnTo>
                <a:lnTo>
                  <a:pt x="28507" y="3003"/>
                </a:lnTo>
                <a:lnTo>
                  <a:pt x="28518" y="3037"/>
                </a:lnTo>
                <a:lnTo>
                  <a:pt x="28552" y="3105"/>
                </a:lnTo>
                <a:lnTo>
                  <a:pt x="28621" y="3151"/>
                </a:lnTo>
                <a:lnTo>
                  <a:pt x="28655" y="3162"/>
                </a:lnTo>
                <a:lnTo>
                  <a:pt x="28689" y="3162"/>
                </a:lnTo>
                <a:lnTo>
                  <a:pt x="28689" y="5506"/>
                </a:lnTo>
                <a:lnTo>
                  <a:pt x="28643" y="5506"/>
                </a:lnTo>
                <a:lnTo>
                  <a:pt x="28609" y="5528"/>
                </a:lnTo>
                <a:lnTo>
                  <a:pt x="28575" y="5540"/>
                </a:lnTo>
                <a:lnTo>
                  <a:pt x="28541" y="5574"/>
                </a:lnTo>
                <a:lnTo>
                  <a:pt x="28518" y="5608"/>
                </a:lnTo>
                <a:lnTo>
                  <a:pt x="28507" y="5642"/>
                </a:lnTo>
                <a:lnTo>
                  <a:pt x="28495" y="5676"/>
                </a:lnTo>
                <a:lnTo>
                  <a:pt x="28484" y="5722"/>
                </a:lnTo>
                <a:lnTo>
                  <a:pt x="28495" y="5756"/>
                </a:lnTo>
                <a:lnTo>
                  <a:pt x="28507" y="5790"/>
                </a:lnTo>
                <a:lnTo>
                  <a:pt x="26539" y="6928"/>
                </a:lnTo>
                <a:lnTo>
                  <a:pt x="26493" y="6882"/>
                </a:lnTo>
                <a:lnTo>
                  <a:pt x="26448" y="6859"/>
                </a:lnTo>
                <a:lnTo>
                  <a:pt x="26402" y="6837"/>
                </a:lnTo>
                <a:lnTo>
                  <a:pt x="26334" y="6825"/>
                </a:lnTo>
                <a:lnTo>
                  <a:pt x="26277" y="6837"/>
                </a:lnTo>
                <a:lnTo>
                  <a:pt x="26232" y="6859"/>
                </a:lnTo>
                <a:lnTo>
                  <a:pt x="26175" y="6882"/>
                </a:lnTo>
                <a:lnTo>
                  <a:pt x="26141" y="6928"/>
                </a:lnTo>
                <a:lnTo>
                  <a:pt x="24139" y="5767"/>
                </a:lnTo>
                <a:lnTo>
                  <a:pt x="24150" y="5722"/>
                </a:lnTo>
                <a:lnTo>
                  <a:pt x="24139" y="5654"/>
                </a:lnTo>
                <a:lnTo>
                  <a:pt x="24105" y="5597"/>
                </a:lnTo>
                <a:lnTo>
                  <a:pt x="24059" y="5563"/>
                </a:lnTo>
                <a:lnTo>
                  <a:pt x="23991" y="5540"/>
                </a:lnTo>
                <a:lnTo>
                  <a:pt x="23991" y="3162"/>
                </a:lnTo>
                <a:lnTo>
                  <a:pt x="24059" y="3140"/>
                </a:lnTo>
                <a:lnTo>
                  <a:pt x="24116" y="3094"/>
                </a:lnTo>
                <a:lnTo>
                  <a:pt x="24150" y="3037"/>
                </a:lnTo>
                <a:lnTo>
                  <a:pt x="24161" y="2958"/>
                </a:lnTo>
                <a:lnTo>
                  <a:pt x="24161" y="2923"/>
                </a:lnTo>
                <a:lnTo>
                  <a:pt x="24150" y="2889"/>
                </a:lnTo>
                <a:lnTo>
                  <a:pt x="26186" y="1706"/>
                </a:lnTo>
                <a:lnTo>
                  <a:pt x="26209" y="1740"/>
                </a:lnTo>
                <a:lnTo>
                  <a:pt x="26255" y="1775"/>
                </a:lnTo>
                <a:lnTo>
                  <a:pt x="26289" y="1786"/>
                </a:lnTo>
                <a:lnTo>
                  <a:pt x="26334" y="1797"/>
                </a:lnTo>
                <a:lnTo>
                  <a:pt x="26391" y="1786"/>
                </a:lnTo>
                <a:lnTo>
                  <a:pt x="26425" y="1775"/>
                </a:lnTo>
                <a:lnTo>
                  <a:pt x="26459" y="1740"/>
                </a:lnTo>
                <a:lnTo>
                  <a:pt x="26493" y="1706"/>
                </a:lnTo>
                <a:close/>
                <a:moveTo>
                  <a:pt x="35969" y="1706"/>
                </a:moveTo>
                <a:lnTo>
                  <a:pt x="37994" y="2867"/>
                </a:lnTo>
                <a:lnTo>
                  <a:pt x="37971" y="2912"/>
                </a:lnTo>
                <a:lnTo>
                  <a:pt x="37971" y="2958"/>
                </a:lnTo>
                <a:lnTo>
                  <a:pt x="37971" y="3003"/>
                </a:lnTo>
                <a:lnTo>
                  <a:pt x="37983" y="3049"/>
                </a:lnTo>
                <a:lnTo>
                  <a:pt x="38005" y="3083"/>
                </a:lnTo>
                <a:lnTo>
                  <a:pt x="38028" y="3117"/>
                </a:lnTo>
                <a:lnTo>
                  <a:pt x="38062" y="3140"/>
                </a:lnTo>
                <a:lnTo>
                  <a:pt x="38096" y="3162"/>
                </a:lnTo>
                <a:lnTo>
                  <a:pt x="38130" y="3174"/>
                </a:lnTo>
                <a:lnTo>
                  <a:pt x="38165" y="3185"/>
                </a:lnTo>
                <a:lnTo>
                  <a:pt x="38165" y="5517"/>
                </a:lnTo>
                <a:lnTo>
                  <a:pt x="38130" y="5528"/>
                </a:lnTo>
                <a:lnTo>
                  <a:pt x="38096" y="5540"/>
                </a:lnTo>
                <a:lnTo>
                  <a:pt x="38039" y="5585"/>
                </a:lnTo>
                <a:lnTo>
                  <a:pt x="37994" y="5642"/>
                </a:lnTo>
                <a:lnTo>
                  <a:pt x="37994" y="5676"/>
                </a:lnTo>
                <a:lnTo>
                  <a:pt x="37983" y="5722"/>
                </a:lnTo>
                <a:lnTo>
                  <a:pt x="37994" y="5790"/>
                </a:lnTo>
                <a:lnTo>
                  <a:pt x="36026" y="6928"/>
                </a:lnTo>
                <a:lnTo>
                  <a:pt x="35980" y="6882"/>
                </a:lnTo>
                <a:lnTo>
                  <a:pt x="35935" y="6848"/>
                </a:lnTo>
                <a:lnTo>
                  <a:pt x="35878" y="6825"/>
                </a:lnTo>
                <a:lnTo>
                  <a:pt x="35764" y="6825"/>
                </a:lnTo>
                <a:lnTo>
                  <a:pt x="35707" y="6848"/>
                </a:lnTo>
                <a:lnTo>
                  <a:pt x="35662" y="6882"/>
                </a:lnTo>
                <a:lnTo>
                  <a:pt x="35616" y="6928"/>
                </a:lnTo>
                <a:lnTo>
                  <a:pt x="33660" y="5801"/>
                </a:lnTo>
                <a:lnTo>
                  <a:pt x="33671" y="5756"/>
                </a:lnTo>
                <a:lnTo>
                  <a:pt x="33671" y="5722"/>
                </a:lnTo>
                <a:lnTo>
                  <a:pt x="33671" y="5676"/>
                </a:lnTo>
                <a:lnTo>
                  <a:pt x="33660" y="5642"/>
                </a:lnTo>
                <a:lnTo>
                  <a:pt x="33637" y="5597"/>
                </a:lnTo>
                <a:lnTo>
                  <a:pt x="33614" y="5574"/>
                </a:lnTo>
                <a:lnTo>
                  <a:pt x="33592" y="5540"/>
                </a:lnTo>
                <a:lnTo>
                  <a:pt x="33558" y="5517"/>
                </a:lnTo>
                <a:lnTo>
                  <a:pt x="33512" y="5506"/>
                </a:lnTo>
                <a:lnTo>
                  <a:pt x="33478" y="5494"/>
                </a:lnTo>
                <a:lnTo>
                  <a:pt x="33478" y="3208"/>
                </a:lnTo>
                <a:lnTo>
                  <a:pt x="33523" y="3196"/>
                </a:lnTo>
                <a:lnTo>
                  <a:pt x="33558" y="3185"/>
                </a:lnTo>
                <a:lnTo>
                  <a:pt x="33603" y="3162"/>
                </a:lnTo>
                <a:lnTo>
                  <a:pt x="33637" y="3128"/>
                </a:lnTo>
                <a:lnTo>
                  <a:pt x="33660" y="3094"/>
                </a:lnTo>
                <a:lnTo>
                  <a:pt x="33683" y="3060"/>
                </a:lnTo>
                <a:lnTo>
                  <a:pt x="33694" y="3014"/>
                </a:lnTo>
                <a:lnTo>
                  <a:pt x="33694" y="2958"/>
                </a:lnTo>
                <a:lnTo>
                  <a:pt x="33694" y="2912"/>
                </a:lnTo>
                <a:lnTo>
                  <a:pt x="33671" y="2855"/>
                </a:lnTo>
                <a:lnTo>
                  <a:pt x="35673" y="1706"/>
                </a:lnTo>
                <a:lnTo>
                  <a:pt x="35696" y="1740"/>
                </a:lnTo>
                <a:lnTo>
                  <a:pt x="35730" y="1763"/>
                </a:lnTo>
                <a:lnTo>
                  <a:pt x="35776" y="1786"/>
                </a:lnTo>
                <a:lnTo>
                  <a:pt x="35821" y="1797"/>
                </a:lnTo>
                <a:lnTo>
                  <a:pt x="35867" y="1786"/>
                </a:lnTo>
                <a:lnTo>
                  <a:pt x="35912" y="1763"/>
                </a:lnTo>
                <a:lnTo>
                  <a:pt x="35946" y="1740"/>
                </a:lnTo>
                <a:lnTo>
                  <a:pt x="35969" y="1706"/>
                </a:lnTo>
                <a:close/>
                <a:moveTo>
                  <a:pt x="21738" y="1706"/>
                </a:moveTo>
                <a:lnTo>
                  <a:pt x="23775" y="2878"/>
                </a:lnTo>
                <a:lnTo>
                  <a:pt x="23763" y="2923"/>
                </a:lnTo>
                <a:lnTo>
                  <a:pt x="23763" y="2958"/>
                </a:lnTo>
                <a:lnTo>
                  <a:pt x="23763" y="3003"/>
                </a:lnTo>
                <a:lnTo>
                  <a:pt x="23775" y="3037"/>
                </a:lnTo>
                <a:lnTo>
                  <a:pt x="23786" y="3071"/>
                </a:lnTo>
                <a:lnTo>
                  <a:pt x="23809" y="3105"/>
                </a:lnTo>
                <a:lnTo>
                  <a:pt x="23877" y="3140"/>
                </a:lnTo>
                <a:lnTo>
                  <a:pt x="23911" y="3162"/>
                </a:lnTo>
                <a:lnTo>
                  <a:pt x="23945" y="3162"/>
                </a:lnTo>
                <a:lnTo>
                  <a:pt x="23945" y="5540"/>
                </a:lnTo>
                <a:lnTo>
                  <a:pt x="23877" y="5551"/>
                </a:lnTo>
                <a:lnTo>
                  <a:pt x="23820" y="5597"/>
                </a:lnTo>
                <a:lnTo>
                  <a:pt x="23786" y="5654"/>
                </a:lnTo>
                <a:lnTo>
                  <a:pt x="23775" y="5688"/>
                </a:lnTo>
                <a:lnTo>
                  <a:pt x="23775" y="5722"/>
                </a:lnTo>
                <a:lnTo>
                  <a:pt x="23786" y="5779"/>
                </a:lnTo>
                <a:lnTo>
                  <a:pt x="21761" y="6950"/>
                </a:lnTo>
                <a:lnTo>
                  <a:pt x="21727" y="6905"/>
                </a:lnTo>
                <a:lnTo>
                  <a:pt x="21693" y="6882"/>
                </a:lnTo>
                <a:lnTo>
                  <a:pt x="21636" y="6859"/>
                </a:lnTo>
                <a:lnTo>
                  <a:pt x="21534" y="6859"/>
                </a:lnTo>
                <a:lnTo>
                  <a:pt x="21488" y="6882"/>
                </a:lnTo>
                <a:lnTo>
                  <a:pt x="21454" y="6905"/>
                </a:lnTo>
                <a:lnTo>
                  <a:pt x="21420" y="6939"/>
                </a:lnTo>
                <a:lnTo>
                  <a:pt x="19418" y="5779"/>
                </a:lnTo>
                <a:lnTo>
                  <a:pt x="19429" y="5722"/>
                </a:lnTo>
                <a:lnTo>
                  <a:pt x="19418" y="5688"/>
                </a:lnTo>
                <a:lnTo>
                  <a:pt x="19418" y="5642"/>
                </a:lnTo>
                <a:lnTo>
                  <a:pt x="19372" y="5585"/>
                </a:lnTo>
                <a:lnTo>
                  <a:pt x="19316" y="5540"/>
                </a:lnTo>
                <a:lnTo>
                  <a:pt x="19247" y="5517"/>
                </a:lnTo>
                <a:lnTo>
                  <a:pt x="19247" y="3185"/>
                </a:lnTo>
                <a:lnTo>
                  <a:pt x="19293" y="3174"/>
                </a:lnTo>
                <a:lnTo>
                  <a:pt x="19327" y="3162"/>
                </a:lnTo>
                <a:lnTo>
                  <a:pt x="19384" y="3105"/>
                </a:lnTo>
                <a:lnTo>
                  <a:pt x="19407" y="3083"/>
                </a:lnTo>
                <a:lnTo>
                  <a:pt x="19429" y="3037"/>
                </a:lnTo>
                <a:lnTo>
                  <a:pt x="19441" y="3003"/>
                </a:lnTo>
                <a:lnTo>
                  <a:pt x="19441" y="2958"/>
                </a:lnTo>
                <a:lnTo>
                  <a:pt x="19441" y="2923"/>
                </a:lnTo>
                <a:lnTo>
                  <a:pt x="19429" y="2878"/>
                </a:lnTo>
                <a:lnTo>
                  <a:pt x="21443" y="1718"/>
                </a:lnTo>
                <a:lnTo>
                  <a:pt x="21465" y="1740"/>
                </a:lnTo>
                <a:lnTo>
                  <a:pt x="21500" y="1775"/>
                </a:lnTo>
                <a:lnTo>
                  <a:pt x="21545" y="1786"/>
                </a:lnTo>
                <a:lnTo>
                  <a:pt x="21591" y="1797"/>
                </a:lnTo>
                <a:lnTo>
                  <a:pt x="21636" y="1786"/>
                </a:lnTo>
                <a:lnTo>
                  <a:pt x="21682" y="1763"/>
                </a:lnTo>
                <a:lnTo>
                  <a:pt x="21716" y="1740"/>
                </a:lnTo>
                <a:lnTo>
                  <a:pt x="21738" y="1706"/>
                </a:lnTo>
                <a:close/>
                <a:moveTo>
                  <a:pt x="31282" y="1740"/>
                </a:moveTo>
                <a:lnTo>
                  <a:pt x="33228" y="2855"/>
                </a:lnTo>
                <a:lnTo>
                  <a:pt x="33205" y="2912"/>
                </a:lnTo>
                <a:lnTo>
                  <a:pt x="33205" y="2958"/>
                </a:lnTo>
                <a:lnTo>
                  <a:pt x="33205" y="3014"/>
                </a:lnTo>
                <a:lnTo>
                  <a:pt x="33216" y="3060"/>
                </a:lnTo>
                <a:lnTo>
                  <a:pt x="33239" y="3094"/>
                </a:lnTo>
                <a:lnTo>
                  <a:pt x="33262" y="3128"/>
                </a:lnTo>
                <a:lnTo>
                  <a:pt x="33296" y="3162"/>
                </a:lnTo>
                <a:lnTo>
                  <a:pt x="33341" y="3185"/>
                </a:lnTo>
                <a:lnTo>
                  <a:pt x="33387" y="3196"/>
                </a:lnTo>
                <a:lnTo>
                  <a:pt x="33432" y="3208"/>
                </a:lnTo>
                <a:lnTo>
                  <a:pt x="33432" y="5494"/>
                </a:lnTo>
                <a:lnTo>
                  <a:pt x="33387" y="5506"/>
                </a:lnTo>
                <a:lnTo>
                  <a:pt x="33353" y="5517"/>
                </a:lnTo>
                <a:lnTo>
                  <a:pt x="33319" y="5540"/>
                </a:lnTo>
                <a:lnTo>
                  <a:pt x="33285" y="5574"/>
                </a:lnTo>
                <a:lnTo>
                  <a:pt x="33262" y="5597"/>
                </a:lnTo>
                <a:lnTo>
                  <a:pt x="33239" y="5642"/>
                </a:lnTo>
                <a:lnTo>
                  <a:pt x="33228" y="5676"/>
                </a:lnTo>
                <a:lnTo>
                  <a:pt x="33228" y="5722"/>
                </a:lnTo>
                <a:lnTo>
                  <a:pt x="33228" y="5756"/>
                </a:lnTo>
                <a:lnTo>
                  <a:pt x="33239" y="5801"/>
                </a:lnTo>
                <a:lnTo>
                  <a:pt x="31248" y="6950"/>
                </a:lnTo>
                <a:lnTo>
                  <a:pt x="31214" y="6916"/>
                </a:lnTo>
                <a:lnTo>
                  <a:pt x="31169" y="6882"/>
                </a:lnTo>
                <a:lnTo>
                  <a:pt x="31135" y="6871"/>
                </a:lnTo>
                <a:lnTo>
                  <a:pt x="31078" y="6859"/>
                </a:lnTo>
                <a:lnTo>
                  <a:pt x="31032" y="6871"/>
                </a:lnTo>
                <a:lnTo>
                  <a:pt x="30987" y="6882"/>
                </a:lnTo>
                <a:lnTo>
                  <a:pt x="30941" y="6916"/>
                </a:lnTo>
                <a:lnTo>
                  <a:pt x="30918" y="6950"/>
                </a:lnTo>
                <a:lnTo>
                  <a:pt x="28916" y="5790"/>
                </a:lnTo>
                <a:lnTo>
                  <a:pt x="28928" y="5756"/>
                </a:lnTo>
                <a:lnTo>
                  <a:pt x="28928" y="5722"/>
                </a:lnTo>
                <a:lnTo>
                  <a:pt x="28928" y="5676"/>
                </a:lnTo>
                <a:lnTo>
                  <a:pt x="28916" y="5642"/>
                </a:lnTo>
                <a:lnTo>
                  <a:pt x="28894" y="5608"/>
                </a:lnTo>
                <a:lnTo>
                  <a:pt x="28871" y="5574"/>
                </a:lnTo>
                <a:lnTo>
                  <a:pt x="28848" y="5551"/>
                </a:lnTo>
                <a:lnTo>
                  <a:pt x="28814" y="5528"/>
                </a:lnTo>
                <a:lnTo>
                  <a:pt x="28768" y="5506"/>
                </a:lnTo>
                <a:lnTo>
                  <a:pt x="28734" y="5506"/>
                </a:lnTo>
                <a:lnTo>
                  <a:pt x="28734" y="3162"/>
                </a:lnTo>
                <a:lnTo>
                  <a:pt x="28768" y="3162"/>
                </a:lnTo>
                <a:lnTo>
                  <a:pt x="28803" y="3151"/>
                </a:lnTo>
                <a:lnTo>
                  <a:pt x="28859" y="3105"/>
                </a:lnTo>
                <a:lnTo>
                  <a:pt x="28905" y="3037"/>
                </a:lnTo>
                <a:lnTo>
                  <a:pt x="28916" y="3003"/>
                </a:lnTo>
                <a:lnTo>
                  <a:pt x="28916" y="2958"/>
                </a:lnTo>
                <a:lnTo>
                  <a:pt x="28916" y="2923"/>
                </a:lnTo>
                <a:lnTo>
                  <a:pt x="28894" y="2878"/>
                </a:lnTo>
                <a:lnTo>
                  <a:pt x="30873" y="1740"/>
                </a:lnTo>
                <a:lnTo>
                  <a:pt x="30918" y="1786"/>
                </a:lnTo>
                <a:lnTo>
                  <a:pt x="30964" y="1820"/>
                </a:lnTo>
                <a:lnTo>
                  <a:pt x="31021" y="1843"/>
                </a:lnTo>
                <a:lnTo>
                  <a:pt x="31078" y="1854"/>
                </a:lnTo>
                <a:lnTo>
                  <a:pt x="31146" y="1843"/>
                </a:lnTo>
                <a:lnTo>
                  <a:pt x="31203" y="1820"/>
                </a:lnTo>
                <a:lnTo>
                  <a:pt x="31248" y="1786"/>
                </a:lnTo>
                <a:lnTo>
                  <a:pt x="31282" y="1740"/>
                </a:lnTo>
                <a:close/>
                <a:moveTo>
                  <a:pt x="28894" y="5836"/>
                </a:moveTo>
                <a:lnTo>
                  <a:pt x="30896" y="6984"/>
                </a:lnTo>
                <a:lnTo>
                  <a:pt x="30884" y="7030"/>
                </a:lnTo>
                <a:lnTo>
                  <a:pt x="30873" y="7064"/>
                </a:lnTo>
                <a:lnTo>
                  <a:pt x="30873" y="7110"/>
                </a:lnTo>
                <a:lnTo>
                  <a:pt x="30884" y="7144"/>
                </a:lnTo>
                <a:lnTo>
                  <a:pt x="30930" y="7201"/>
                </a:lnTo>
                <a:lnTo>
                  <a:pt x="30987" y="7246"/>
                </a:lnTo>
                <a:lnTo>
                  <a:pt x="31021" y="7257"/>
                </a:lnTo>
                <a:lnTo>
                  <a:pt x="31055" y="7269"/>
                </a:lnTo>
                <a:lnTo>
                  <a:pt x="31055" y="9624"/>
                </a:lnTo>
                <a:lnTo>
                  <a:pt x="31021" y="9624"/>
                </a:lnTo>
                <a:lnTo>
                  <a:pt x="30987" y="9646"/>
                </a:lnTo>
                <a:lnTo>
                  <a:pt x="30930" y="9692"/>
                </a:lnTo>
                <a:lnTo>
                  <a:pt x="30884" y="9749"/>
                </a:lnTo>
                <a:lnTo>
                  <a:pt x="30873" y="9783"/>
                </a:lnTo>
                <a:lnTo>
                  <a:pt x="30873" y="9828"/>
                </a:lnTo>
                <a:lnTo>
                  <a:pt x="30884" y="9897"/>
                </a:lnTo>
                <a:lnTo>
                  <a:pt x="28928" y="11023"/>
                </a:lnTo>
                <a:lnTo>
                  <a:pt x="28894" y="10977"/>
                </a:lnTo>
                <a:lnTo>
                  <a:pt x="28837" y="10932"/>
                </a:lnTo>
                <a:lnTo>
                  <a:pt x="28780" y="10909"/>
                </a:lnTo>
                <a:lnTo>
                  <a:pt x="28643" y="10909"/>
                </a:lnTo>
                <a:lnTo>
                  <a:pt x="28586" y="10932"/>
                </a:lnTo>
                <a:lnTo>
                  <a:pt x="28530" y="10977"/>
                </a:lnTo>
                <a:lnTo>
                  <a:pt x="28484" y="11023"/>
                </a:lnTo>
                <a:lnTo>
                  <a:pt x="26550" y="9897"/>
                </a:lnTo>
                <a:lnTo>
                  <a:pt x="26562" y="9862"/>
                </a:lnTo>
                <a:lnTo>
                  <a:pt x="26562" y="9828"/>
                </a:lnTo>
                <a:lnTo>
                  <a:pt x="26562" y="9783"/>
                </a:lnTo>
                <a:lnTo>
                  <a:pt x="26550" y="9737"/>
                </a:lnTo>
                <a:lnTo>
                  <a:pt x="26528" y="9703"/>
                </a:lnTo>
                <a:lnTo>
                  <a:pt x="26505" y="9669"/>
                </a:lnTo>
                <a:lnTo>
                  <a:pt x="26471" y="9646"/>
                </a:lnTo>
                <a:lnTo>
                  <a:pt x="26437" y="9624"/>
                </a:lnTo>
                <a:lnTo>
                  <a:pt x="26402" y="9612"/>
                </a:lnTo>
                <a:lnTo>
                  <a:pt x="26368" y="9601"/>
                </a:lnTo>
                <a:lnTo>
                  <a:pt x="26368" y="7303"/>
                </a:lnTo>
                <a:lnTo>
                  <a:pt x="26402" y="7303"/>
                </a:lnTo>
                <a:lnTo>
                  <a:pt x="26448" y="7280"/>
                </a:lnTo>
                <a:lnTo>
                  <a:pt x="26482" y="7257"/>
                </a:lnTo>
                <a:lnTo>
                  <a:pt x="26516" y="7235"/>
                </a:lnTo>
                <a:lnTo>
                  <a:pt x="26539" y="7189"/>
                </a:lnTo>
                <a:lnTo>
                  <a:pt x="26562" y="7155"/>
                </a:lnTo>
                <a:lnTo>
                  <a:pt x="26573" y="7110"/>
                </a:lnTo>
                <a:lnTo>
                  <a:pt x="26584" y="7064"/>
                </a:lnTo>
                <a:lnTo>
                  <a:pt x="26573" y="7019"/>
                </a:lnTo>
                <a:lnTo>
                  <a:pt x="26562" y="6973"/>
                </a:lnTo>
                <a:lnTo>
                  <a:pt x="28518" y="5836"/>
                </a:lnTo>
                <a:lnTo>
                  <a:pt x="28552" y="5881"/>
                </a:lnTo>
                <a:lnTo>
                  <a:pt x="28598" y="5915"/>
                </a:lnTo>
                <a:lnTo>
                  <a:pt x="28655" y="5938"/>
                </a:lnTo>
                <a:lnTo>
                  <a:pt x="28768" y="5938"/>
                </a:lnTo>
                <a:lnTo>
                  <a:pt x="28814" y="5915"/>
                </a:lnTo>
                <a:lnTo>
                  <a:pt x="28859" y="5881"/>
                </a:lnTo>
                <a:lnTo>
                  <a:pt x="28894" y="5836"/>
                </a:lnTo>
                <a:close/>
                <a:moveTo>
                  <a:pt x="31260" y="9931"/>
                </a:moveTo>
                <a:lnTo>
                  <a:pt x="33262" y="11091"/>
                </a:lnTo>
                <a:lnTo>
                  <a:pt x="33250" y="11136"/>
                </a:lnTo>
                <a:lnTo>
                  <a:pt x="33250" y="11171"/>
                </a:lnTo>
                <a:lnTo>
                  <a:pt x="33250" y="11216"/>
                </a:lnTo>
                <a:lnTo>
                  <a:pt x="33262" y="11250"/>
                </a:lnTo>
                <a:lnTo>
                  <a:pt x="33296" y="11307"/>
                </a:lnTo>
                <a:lnTo>
                  <a:pt x="33353" y="11353"/>
                </a:lnTo>
                <a:lnTo>
                  <a:pt x="33387" y="11364"/>
                </a:lnTo>
                <a:lnTo>
                  <a:pt x="33432" y="11375"/>
                </a:lnTo>
                <a:lnTo>
                  <a:pt x="33432" y="13662"/>
                </a:lnTo>
                <a:lnTo>
                  <a:pt x="33376" y="13673"/>
                </a:lnTo>
                <a:lnTo>
                  <a:pt x="33330" y="13696"/>
                </a:lnTo>
                <a:lnTo>
                  <a:pt x="33296" y="13719"/>
                </a:lnTo>
                <a:lnTo>
                  <a:pt x="33250" y="13753"/>
                </a:lnTo>
                <a:lnTo>
                  <a:pt x="33228" y="13787"/>
                </a:lnTo>
                <a:lnTo>
                  <a:pt x="33205" y="13832"/>
                </a:lnTo>
                <a:lnTo>
                  <a:pt x="33193" y="13878"/>
                </a:lnTo>
                <a:lnTo>
                  <a:pt x="33182" y="13935"/>
                </a:lnTo>
                <a:lnTo>
                  <a:pt x="33193" y="13980"/>
                </a:lnTo>
                <a:lnTo>
                  <a:pt x="33205" y="14026"/>
                </a:lnTo>
                <a:lnTo>
                  <a:pt x="31294" y="15129"/>
                </a:lnTo>
                <a:lnTo>
                  <a:pt x="31260" y="15084"/>
                </a:lnTo>
                <a:lnTo>
                  <a:pt x="31203" y="15050"/>
                </a:lnTo>
                <a:lnTo>
                  <a:pt x="31146" y="15027"/>
                </a:lnTo>
                <a:lnTo>
                  <a:pt x="31078" y="15016"/>
                </a:lnTo>
                <a:lnTo>
                  <a:pt x="31009" y="15027"/>
                </a:lnTo>
                <a:lnTo>
                  <a:pt x="30953" y="15050"/>
                </a:lnTo>
                <a:lnTo>
                  <a:pt x="30907" y="15084"/>
                </a:lnTo>
                <a:lnTo>
                  <a:pt x="30862" y="15129"/>
                </a:lnTo>
                <a:lnTo>
                  <a:pt x="28871" y="13980"/>
                </a:lnTo>
                <a:lnTo>
                  <a:pt x="28882" y="13935"/>
                </a:lnTo>
                <a:lnTo>
                  <a:pt x="28871" y="13867"/>
                </a:lnTo>
                <a:lnTo>
                  <a:pt x="28837" y="13821"/>
                </a:lnTo>
                <a:lnTo>
                  <a:pt x="28791" y="13787"/>
                </a:lnTo>
                <a:lnTo>
                  <a:pt x="28734" y="13764"/>
                </a:lnTo>
                <a:lnTo>
                  <a:pt x="28734" y="11444"/>
                </a:lnTo>
                <a:lnTo>
                  <a:pt x="28780" y="11432"/>
                </a:lnTo>
                <a:lnTo>
                  <a:pt x="28825" y="11410"/>
                </a:lnTo>
                <a:lnTo>
                  <a:pt x="28871" y="11387"/>
                </a:lnTo>
                <a:lnTo>
                  <a:pt x="28905" y="11353"/>
                </a:lnTo>
                <a:lnTo>
                  <a:pt x="28939" y="11319"/>
                </a:lnTo>
                <a:lnTo>
                  <a:pt x="28962" y="11273"/>
                </a:lnTo>
                <a:lnTo>
                  <a:pt x="28973" y="11227"/>
                </a:lnTo>
                <a:lnTo>
                  <a:pt x="28973" y="11171"/>
                </a:lnTo>
                <a:lnTo>
                  <a:pt x="28973" y="11114"/>
                </a:lnTo>
                <a:lnTo>
                  <a:pt x="28950" y="11057"/>
                </a:lnTo>
                <a:lnTo>
                  <a:pt x="30907" y="9931"/>
                </a:lnTo>
                <a:lnTo>
                  <a:pt x="30941" y="9976"/>
                </a:lnTo>
                <a:lnTo>
                  <a:pt x="30975" y="9999"/>
                </a:lnTo>
                <a:lnTo>
                  <a:pt x="31021" y="10022"/>
                </a:lnTo>
                <a:lnTo>
                  <a:pt x="31078" y="10033"/>
                </a:lnTo>
                <a:lnTo>
                  <a:pt x="31135" y="10022"/>
                </a:lnTo>
                <a:lnTo>
                  <a:pt x="31180" y="9999"/>
                </a:lnTo>
                <a:lnTo>
                  <a:pt x="31226" y="9976"/>
                </a:lnTo>
                <a:lnTo>
                  <a:pt x="31260" y="9931"/>
                </a:lnTo>
                <a:close/>
                <a:moveTo>
                  <a:pt x="26528" y="9942"/>
                </a:moveTo>
                <a:lnTo>
                  <a:pt x="28461" y="11057"/>
                </a:lnTo>
                <a:lnTo>
                  <a:pt x="28450" y="11114"/>
                </a:lnTo>
                <a:lnTo>
                  <a:pt x="28439" y="11171"/>
                </a:lnTo>
                <a:lnTo>
                  <a:pt x="28450" y="11227"/>
                </a:lnTo>
                <a:lnTo>
                  <a:pt x="28461" y="11273"/>
                </a:lnTo>
                <a:lnTo>
                  <a:pt x="28484" y="11319"/>
                </a:lnTo>
                <a:lnTo>
                  <a:pt x="28507" y="11353"/>
                </a:lnTo>
                <a:lnTo>
                  <a:pt x="28552" y="11387"/>
                </a:lnTo>
                <a:lnTo>
                  <a:pt x="28586" y="11410"/>
                </a:lnTo>
                <a:lnTo>
                  <a:pt x="28632" y="11432"/>
                </a:lnTo>
                <a:lnTo>
                  <a:pt x="28689" y="11444"/>
                </a:lnTo>
                <a:lnTo>
                  <a:pt x="28689" y="13764"/>
                </a:lnTo>
                <a:lnTo>
                  <a:pt x="28632" y="13776"/>
                </a:lnTo>
                <a:lnTo>
                  <a:pt x="28586" y="13821"/>
                </a:lnTo>
                <a:lnTo>
                  <a:pt x="28552" y="13867"/>
                </a:lnTo>
                <a:lnTo>
                  <a:pt x="28541" y="13935"/>
                </a:lnTo>
                <a:lnTo>
                  <a:pt x="28552" y="13980"/>
                </a:lnTo>
                <a:lnTo>
                  <a:pt x="26528" y="15152"/>
                </a:lnTo>
                <a:lnTo>
                  <a:pt x="26493" y="15107"/>
                </a:lnTo>
                <a:lnTo>
                  <a:pt x="26448" y="15072"/>
                </a:lnTo>
                <a:lnTo>
                  <a:pt x="26391" y="15050"/>
                </a:lnTo>
                <a:lnTo>
                  <a:pt x="26277" y="15050"/>
                </a:lnTo>
                <a:lnTo>
                  <a:pt x="26232" y="15072"/>
                </a:lnTo>
                <a:lnTo>
                  <a:pt x="26186" y="15107"/>
                </a:lnTo>
                <a:lnTo>
                  <a:pt x="26152" y="15141"/>
                </a:lnTo>
                <a:lnTo>
                  <a:pt x="24139" y="13980"/>
                </a:lnTo>
                <a:lnTo>
                  <a:pt x="24150" y="13935"/>
                </a:lnTo>
                <a:lnTo>
                  <a:pt x="24139" y="13867"/>
                </a:lnTo>
                <a:lnTo>
                  <a:pt x="24105" y="13810"/>
                </a:lnTo>
                <a:lnTo>
                  <a:pt x="24059" y="13764"/>
                </a:lnTo>
                <a:lnTo>
                  <a:pt x="23991" y="13741"/>
                </a:lnTo>
                <a:lnTo>
                  <a:pt x="23991" y="11375"/>
                </a:lnTo>
                <a:lnTo>
                  <a:pt x="24059" y="11353"/>
                </a:lnTo>
                <a:lnTo>
                  <a:pt x="24116" y="11307"/>
                </a:lnTo>
                <a:lnTo>
                  <a:pt x="24161" y="11250"/>
                </a:lnTo>
                <a:lnTo>
                  <a:pt x="24173" y="11216"/>
                </a:lnTo>
                <a:lnTo>
                  <a:pt x="24173" y="11171"/>
                </a:lnTo>
                <a:lnTo>
                  <a:pt x="24161" y="11136"/>
                </a:lnTo>
                <a:lnTo>
                  <a:pt x="24150" y="11091"/>
                </a:lnTo>
                <a:lnTo>
                  <a:pt x="26152" y="9942"/>
                </a:lnTo>
                <a:lnTo>
                  <a:pt x="26186" y="9988"/>
                </a:lnTo>
                <a:lnTo>
                  <a:pt x="26232" y="10022"/>
                </a:lnTo>
                <a:lnTo>
                  <a:pt x="26277" y="10044"/>
                </a:lnTo>
                <a:lnTo>
                  <a:pt x="26402" y="10044"/>
                </a:lnTo>
                <a:lnTo>
                  <a:pt x="26448" y="10022"/>
                </a:lnTo>
                <a:lnTo>
                  <a:pt x="26493" y="9988"/>
                </a:lnTo>
                <a:lnTo>
                  <a:pt x="26528" y="9942"/>
                </a:lnTo>
                <a:close/>
                <a:moveTo>
                  <a:pt x="21750" y="9919"/>
                </a:moveTo>
                <a:lnTo>
                  <a:pt x="23775" y="11091"/>
                </a:lnTo>
                <a:lnTo>
                  <a:pt x="23752" y="11125"/>
                </a:lnTo>
                <a:lnTo>
                  <a:pt x="23752" y="11171"/>
                </a:lnTo>
                <a:lnTo>
                  <a:pt x="23752" y="11216"/>
                </a:lnTo>
                <a:lnTo>
                  <a:pt x="23763" y="11250"/>
                </a:lnTo>
                <a:lnTo>
                  <a:pt x="23786" y="11284"/>
                </a:lnTo>
                <a:lnTo>
                  <a:pt x="23809" y="11319"/>
                </a:lnTo>
                <a:lnTo>
                  <a:pt x="23832" y="11341"/>
                </a:lnTo>
                <a:lnTo>
                  <a:pt x="23866" y="11364"/>
                </a:lnTo>
                <a:lnTo>
                  <a:pt x="23911" y="11375"/>
                </a:lnTo>
                <a:lnTo>
                  <a:pt x="23945" y="11387"/>
                </a:lnTo>
                <a:lnTo>
                  <a:pt x="23945" y="13741"/>
                </a:lnTo>
                <a:lnTo>
                  <a:pt x="23877" y="13764"/>
                </a:lnTo>
                <a:lnTo>
                  <a:pt x="23820" y="13798"/>
                </a:lnTo>
                <a:lnTo>
                  <a:pt x="23786" y="13867"/>
                </a:lnTo>
                <a:lnTo>
                  <a:pt x="23775" y="13889"/>
                </a:lnTo>
                <a:lnTo>
                  <a:pt x="23775" y="13935"/>
                </a:lnTo>
                <a:lnTo>
                  <a:pt x="23786" y="13992"/>
                </a:lnTo>
                <a:lnTo>
                  <a:pt x="21750" y="15163"/>
                </a:lnTo>
                <a:lnTo>
                  <a:pt x="21727" y="15129"/>
                </a:lnTo>
                <a:lnTo>
                  <a:pt x="21682" y="15107"/>
                </a:lnTo>
                <a:lnTo>
                  <a:pt x="21636" y="15084"/>
                </a:lnTo>
                <a:lnTo>
                  <a:pt x="21545" y="15084"/>
                </a:lnTo>
                <a:lnTo>
                  <a:pt x="21500" y="15095"/>
                </a:lnTo>
                <a:lnTo>
                  <a:pt x="21465" y="15129"/>
                </a:lnTo>
                <a:lnTo>
                  <a:pt x="21431" y="15152"/>
                </a:lnTo>
                <a:lnTo>
                  <a:pt x="19384" y="13980"/>
                </a:lnTo>
                <a:lnTo>
                  <a:pt x="19384" y="13935"/>
                </a:lnTo>
                <a:lnTo>
                  <a:pt x="19384" y="13867"/>
                </a:lnTo>
                <a:lnTo>
                  <a:pt x="19350" y="13821"/>
                </a:lnTo>
                <a:lnTo>
                  <a:pt x="19304" y="13787"/>
                </a:lnTo>
                <a:lnTo>
                  <a:pt x="19247" y="13764"/>
                </a:lnTo>
                <a:lnTo>
                  <a:pt x="19247" y="11353"/>
                </a:lnTo>
                <a:lnTo>
                  <a:pt x="19316" y="11330"/>
                </a:lnTo>
                <a:lnTo>
                  <a:pt x="19361" y="11284"/>
                </a:lnTo>
                <a:lnTo>
                  <a:pt x="19384" y="11239"/>
                </a:lnTo>
                <a:lnTo>
                  <a:pt x="19395" y="11171"/>
                </a:lnTo>
                <a:lnTo>
                  <a:pt x="19384" y="11114"/>
                </a:lnTo>
                <a:lnTo>
                  <a:pt x="21443" y="9931"/>
                </a:lnTo>
                <a:lnTo>
                  <a:pt x="21465" y="9953"/>
                </a:lnTo>
                <a:lnTo>
                  <a:pt x="21500" y="9988"/>
                </a:lnTo>
                <a:lnTo>
                  <a:pt x="21545" y="9999"/>
                </a:lnTo>
                <a:lnTo>
                  <a:pt x="21591" y="10010"/>
                </a:lnTo>
                <a:lnTo>
                  <a:pt x="21636" y="9999"/>
                </a:lnTo>
                <a:lnTo>
                  <a:pt x="21682" y="9976"/>
                </a:lnTo>
                <a:lnTo>
                  <a:pt x="21716" y="9953"/>
                </a:lnTo>
                <a:lnTo>
                  <a:pt x="21750" y="9919"/>
                </a:lnTo>
                <a:close/>
                <a:moveTo>
                  <a:pt x="24127" y="14026"/>
                </a:moveTo>
                <a:lnTo>
                  <a:pt x="26129" y="15186"/>
                </a:lnTo>
                <a:lnTo>
                  <a:pt x="26118" y="15232"/>
                </a:lnTo>
                <a:lnTo>
                  <a:pt x="26107" y="15277"/>
                </a:lnTo>
                <a:lnTo>
                  <a:pt x="26118" y="15323"/>
                </a:lnTo>
                <a:lnTo>
                  <a:pt x="26129" y="15357"/>
                </a:lnTo>
                <a:lnTo>
                  <a:pt x="26141" y="15402"/>
                </a:lnTo>
                <a:lnTo>
                  <a:pt x="26175" y="15436"/>
                </a:lnTo>
                <a:lnTo>
                  <a:pt x="26198" y="15459"/>
                </a:lnTo>
                <a:lnTo>
                  <a:pt x="26232" y="15482"/>
                </a:lnTo>
                <a:lnTo>
                  <a:pt x="26277" y="15493"/>
                </a:lnTo>
                <a:lnTo>
                  <a:pt x="26323" y="15505"/>
                </a:lnTo>
                <a:lnTo>
                  <a:pt x="26323" y="17791"/>
                </a:lnTo>
                <a:lnTo>
                  <a:pt x="26266" y="17791"/>
                </a:lnTo>
                <a:lnTo>
                  <a:pt x="26232" y="17814"/>
                </a:lnTo>
                <a:lnTo>
                  <a:pt x="26186" y="17837"/>
                </a:lnTo>
                <a:lnTo>
                  <a:pt x="26152" y="17871"/>
                </a:lnTo>
                <a:lnTo>
                  <a:pt x="26129" y="17905"/>
                </a:lnTo>
                <a:lnTo>
                  <a:pt x="26107" y="17939"/>
                </a:lnTo>
                <a:lnTo>
                  <a:pt x="26095" y="17984"/>
                </a:lnTo>
                <a:lnTo>
                  <a:pt x="26084" y="18030"/>
                </a:lnTo>
                <a:lnTo>
                  <a:pt x="26095" y="18087"/>
                </a:lnTo>
                <a:lnTo>
                  <a:pt x="26107" y="18132"/>
                </a:lnTo>
                <a:lnTo>
                  <a:pt x="24116" y="19281"/>
                </a:lnTo>
                <a:lnTo>
                  <a:pt x="24082" y="19247"/>
                </a:lnTo>
                <a:lnTo>
                  <a:pt x="24048" y="19224"/>
                </a:lnTo>
                <a:lnTo>
                  <a:pt x="24002" y="19202"/>
                </a:lnTo>
                <a:lnTo>
                  <a:pt x="23923" y="19202"/>
                </a:lnTo>
                <a:lnTo>
                  <a:pt x="23877" y="19224"/>
                </a:lnTo>
                <a:lnTo>
                  <a:pt x="23843" y="19247"/>
                </a:lnTo>
                <a:lnTo>
                  <a:pt x="23820" y="19270"/>
                </a:lnTo>
                <a:lnTo>
                  <a:pt x="21761" y="18087"/>
                </a:lnTo>
                <a:lnTo>
                  <a:pt x="21761" y="18030"/>
                </a:lnTo>
                <a:lnTo>
                  <a:pt x="21750" y="17973"/>
                </a:lnTo>
                <a:lnTo>
                  <a:pt x="21727" y="17916"/>
                </a:lnTo>
                <a:lnTo>
                  <a:pt x="21682" y="17882"/>
                </a:lnTo>
                <a:lnTo>
                  <a:pt x="21625" y="17859"/>
                </a:lnTo>
                <a:lnTo>
                  <a:pt x="21625" y="15471"/>
                </a:lnTo>
                <a:lnTo>
                  <a:pt x="21693" y="15448"/>
                </a:lnTo>
                <a:lnTo>
                  <a:pt x="21738" y="15402"/>
                </a:lnTo>
                <a:lnTo>
                  <a:pt x="21773" y="15345"/>
                </a:lnTo>
                <a:lnTo>
                  <a:pt x="21784" y="15277"/>
                </a:lnTo>
                <a:lnTo>
                  <a:pt x="21784" y="15243"/>
                </a:lnTo>
                <a:lnTo>
                  <a:pt x="21773" y="15209"/>
                </a:lnTo>
                <a:lnTo>
                  <a:pt x="23809" y="14037"/>
                </a:lnTo>
                <a:lnTo>
                  <a:pt x="23832" y="14071"/>
                </a:lnTo>
                <a:lnTo>
                  <a:pt x="23866" y="14094"/>
                </a:lnTo>
                <a:lnTo>
                  <a:pt x="23911" y="14117"/>
                </a:lnTo>
                <a:lnTo>
                  <a:pt x="24014" y="14117"/>
                </a:lnTo>
                <a:lnTo>
                  <a:pt x="24059" y="14094"/>
                </a:lnTo>
                <a:lnTo>
                  <a:pt x="24093" y="14060"/>
                </a:lnTo>
                <a:lnTo>
                  <a:pt x="24127" y="14026"/>
                </a:lnTo>
                <a:close/>
                <a:moveTo>
                  <a:pt x="21738" y="18132"/>
                </a:moveTo>
                <a:lnTo>
                  <a:pt x="23786" y="19315"/>
                </a:lnTo>
                <a:lnTo>
                  <a:pt x="23775" y="19350"/>
                </a:lnTo>
                <a:lnTo>
                  <a:pt x="23775" y="19384"/>
                </a:lnTo>
                <a:lnTo>
                  <a:pt x="23775" y="19418"/>
                </a:lnTo>
                <a:lnTo>
                  <a:pt x="23786" y="19452"/>
                </a:lnTo>
                <a:lnTo>
                  <a:pt x="23832" y="19509"/>
                </a:lnTo>
                <a:lnTo>
                  <a:pt x="23877" y="19554"/>
                </a:lnTo>
                <a:lnTo>
                  <a:pt x="23945" y="19566"/>
                </a:lnTo>
                <a:lnTo>
                  <a:pt x="23945" y="21977"/>
                </a:lnTo>
                <a:lnTo>
                  <a:pt x="23888" y="21989"/>
                </a:lnTo>
                <a:lnTo>
                  <a:pt x="23832" y="22023"/>
                </a:lnTo>
                <a:lnTo>
                  <a:pt x="23809" y="22080"/>
                </a:lnTo>
                <a:lnTo>
                  <a:pt x="23797" y="22136"/>
                </a:lnTo>
                <a:lnTo>
                  <a:pt x="23797" y="22193"/>
                </a:lnTo>
                <a:lnTo>
                  <a:pt x="21818" y="23342"/>
                </a:lnTo>
                <a:lnTo>
                  <a:pt x="21773" y="23285"/>
                </a:lnTo>
                <a:lnTo>
                  <a:pt x="21716" y="23251"/>
                </a:lnTo>
                <a:lnTo>
                  <a:pt x="21659" y="23229"/>
                </a:lnTo>
                <a:lnTo>
                  <a:pt x="21591" y="23217"/>
                </a:lnTo>
                <a:lnTo>
                  <a:pt x="21522" y="23229"/>
                </a:lnTo>
                <a:lnTo>
                  <a:pt x="21465" y="23251"/>
                </a:lnTo>
                <a:lnTo>
                  <a:pt x="21409" y="23285"/>
                </a:lnTo>
                <a:lnTo>
                  <a:pt x="21363" y="23331"/>
                </a:lnTo>
                <a:lnTo>
                  <a:pt x="19475" y="22239"/>
                </a:lnTo>
                <a:lnTo>
                  <a:pt x="19486" y="22193"/>
                </a:lnTo>
                <a:lnTo>
                  <a:pt x="19486" y="22136"/>
                </a:lnTo>
                <a:lnTo>
                  <a:pt x="19486" y="22091"/>
                </a:lnTo>
                <a:lnTo>
                  <a:pt x="19475" y="22045"/>
                </a:lnTo>
                <a:lnTo>
                  <a:pt x="19452" y="22000"/>
                </a:lnTo>
                <a:lnTo>
                  <a:pt x="19418" y="21966"/>
                </a:lnTo>
                <a:lnTo>
                  <a:pt x="19384" y="21932"/>
                </a:lnTo>
                <a:lnTo>
                  <a:pt x="19350" y="21909"/>
                </a:lnTo>
                <a:lnTo>
                  <a:pt x="19304" y="21886"/>
                </a:lnTo>
                <a:lnTo>
                  <a:pt x="19247" y="21875"/>
                </a:lnTo>
                <a:lnTo>
                  <a:pt x="19247" y="19554"/>
                </a:lnTo>
                <a:lnTo>
                  <a:pt x="19304" y="19532"/>
                </a:lnTo>
                <a:lnTo>
                  <a:pt x="19350" y="19497"/>
                </a:lnTo>
                <a:lnTo>
                  <a:pt x="19384" y="19441"/>
                </a:lnTo>
                <a:lnTo>
                  <a:pt x="19384" y="19384"/>
                </a:lnTo>
                <a:lnTo>
                  <a:pt x="19384" y="19327"/>
                </a:lnTo>
                <a:lnTo>
                  <a:pt x="21443" y="18132"/>
                </a:lnTo>
                <a:lnTo>
                  <a:pt x="21465" y="18166"/>
                </a:lnTo>
                <a:lnTo>
                  <a:pt x="21500" y="18189"/>
                </a:lnTo>
                <a:lnTo>
                  <a:pt x="21545" y="18212"/>
                </a:lnTo>
                <a:lnTo>
                  <a:pt x="21636" y="18212"/>
                </a:lnTo>
                <a:lnTo>
                  <a:pt x="21682" y="18189"/>
                </a:lnTo>
                <a:lnTo>
                  <a:pt x="21716" y="18166"/>
                </a:lnTo>
                <a:lnTo>
                  <a:pt x="21738" y="18132"/>
                </a:lnTo>
                <a:close/>
                <a:moveTo>
                  <a:pt x="26550" y="18166"/>
                </a:moveTo>
                <a:lnTo>
                  <a:pt x="28473" y="19281"/>
                </a:lnTo>
                <a:lnTo>
                  <a:pt x="28461" y="19327"/>
                </a:lnTo>
                <a:lnTo>
                  <a:pt x="28450" y="19384"/>
                </a:lnTo>
                <a:lnTo>
                  <a:pt x="28461" y="19429"/>
                </a:lnTo>
                <a:lnTo>
                  <a:pt x="28473" y="19475"/>
                </a:lnTo>
                <a:lnTo>
                  <a:pt x="28495" y="19520"/>
                </a:lnTo>
                <a:lnTo>
                  <a:pt x="28518" y="19554"/>
                </a:lnTo>
                <a:lnTo>
                  <a:pt x="28552" y="19588"/>
                </a:lnTo>
                <a:lnTo>
                  <a:pt x="28598" y="19611"/>
                </a:lnTo>
                <a:lnTo>
                  <a:pt x="28643" y="19623"/>
                </a:lnTo>
                <a:lnTo>
                  <a:pt x="28689" y="19634"/>
                </a:lnTo>
                <a:lnTo>
                  <a:pt x="28689" y="21909"/>
                </a:lnTo>
                <a:lnTo>
                  <a:pt x="28643" y="21920"/>
                </a:lnTo>
                <a:lnTo>
                  <a:pt x="28598" y="21932"/>
                </a:lnTo>
                <a:lnTo>
                  <a:pt x="28564" y="21954"/>
                </a:lnTo>
                <a:lnTo>
                  <a:pt x="28530" y="21977"/>
                </a:lnTo>
                <a:lnTo>
                  <a:pt x="28507" y="22011"/>
                </a:lnTo>
                <a:lnTo>
                  <a:pt x="28484" y="22057"/>
                </a:lnTo>
                <a:lnTo>
                  <a:pt x="28473" y="22091"/>
                </a:lnTo>
                <a:lnTo>
                  <a:pt x="28473" y="22136"/>
                </a:lnTo>
                <a:lnTo>
                  <a:pt x="28473" y="22182"/>
                </a:lnTo>
                <a:lnTo>
                  <a:pt x="28484" y="22227"/>
                </a:lnTo>
                <a:lnTo>
                  <a:pt x="26550" y="23342"/>
                </a:lnTo>
                <a:lnTo>
                  <a:pt x="26505" y="23297"/>
                </a:lnTo>
                <a:lnTo>
                  <a:pt x="26459" y="23263"/>
                </a:lnTo>
                <a:lnTo>
                  <a:pt x="26402" y="23240"/>
                </a:lnTo>
                <a:lnTo>
                  <a:pt x="26277" y="23240"/>
                </a:lnTo>
                <a:lnTo>
                  <a:pt x="26220" y="23263"/>
                </a:lnTo>
                <a:lnTo>
                  <a:pt x="26175" y="23297"/>
                </a:lnTo>
                <a:lnTo>
                  <a:pt x="26129" y="23342"/>
                </a:lnTo>
                <a:lnTo>
                  <a:pt x="24127" y="22182"/>
                </a:lnTo>
                <a:lnTo>
                  <a:pt x="24127" y="22136"/>
                </a:lnTo>
                <a:lnTo>
                  <a:pt x="24116" y="22080"/>
                </a:lnTo>
                <a:lnTo>
                  <a:pt x="24093" y="22034"/>
                </a:lnTo>
                <a:lnTo>
                  <a:pt x="24048" y="22000"/>
                </a:lnTo>
                <a:lnTo>
                  <a:pt x="23991" y="21977"/>
                </a:lnTo>
                <a:lnTo>
                  <a:pt x="23991" y="19566"/>
                </a:lnTo>
                <a:lnTo>
                  <a:pt x="24048" y="19543"/>
                </a:lnTo>
                <a:lnTo>
                  <a:pt x="24105" y="19509"/>
                </a:lnTo>
                <a:lnTo>
                  <a:pt x="24139" y="19452"/>
                </a:lnTo>
                <a:lnTo>
                  <a:pt x="24150" y="19384"/>
                </a:lnTo>
                <a:lnTo>
                  <a:pt x="24139" y="19315"/>
                </a:lnTo>
                <a:lnTo>
                  <a:pt x="26129" y="18166"/>
                </a:lnTo>
                <a:lnTo>
                  <a:pt x="26164" y="18212"/>
                </a:lnTo>
                <a:lnTo>
                  <a:pt x="26220" y="18257"/>
                </a:lnTo>
                <a:lnTo>
                  <a:pt x="26277" y="18280"/>
                </a:lnTo>
                <a:lnTo>
                  <a:pt x="26402" y="18280"/>
                </a:lnTo>
                <a:lnTo>
                  <a:pt x="26459" y="18257"/>
                </a:lnTo>
                <a:lnTo>
                  <a:pt x="26516" y="18212"/>
                </a:lnTo>
                <a:lnTo>
                  <a:pt x="26550" y="18166"/>
                </a:lnTo>
                <a:close/>
                <a:moveTo>
                  <a:pt x="36026" y="18166"/>
                </a:moveTo>
                <a:lnTo>
                  <a:pt x="38028" y="19327"/>
                </a:lnTo>
                <a:lnTo>
                  <a:pt x="38017" y="19384"/>
                </a:lnTo>
                <a:lnTo>
                  <a:pt x="38028" y="19441"/>
                </a:lnTo>
                <a:lnTo>
                  <a:pt x="38062" y="19497"/>
                </a:lnTo>
                <a:lnTo>
                  <a:pt x="38108" y="19532"/>
                </a:lnTo>
                <a:lnTo>
                  <a:pt x="38165" y="19554"/>
                </a:lnTo>
                <a:lnTo>
                  <a:pt x="38165" y="21954"/>
                </a:lnTo>
                <a:lnTo>
                  <a:pt x="38108" y="21977"/>
                </a:lnTo>
                <a:lnTo>
                  <a:pt x="38051" y="22011"/>
                </a:lnTo>
                <a:lnTo>
                  <a:pt x="38017" y="22068"/>
                </a:lnTo>
                <a:lnTo>
                  <a:pt x="38005" y="22136"/>
                </a:lnTo>
                <a:lnTo>
                  <a:pt x="38017" y="22205"/>
                </a:lnTo>
                <a:lnTo>
                  <a:pt x="36003" y="23365"/>
                </a:lnTo>
                <a:lnTo>
                  <a:pt x="35969" y="23331"/>
                </a:lnTo>
                <a:lnTo>
                  <a:pt x="35924" y="23297"/>
                </a:lnTo>
                <a:lnTo>
                  <a:pt x="35878" y="23274"/>
                </a:lnTo>
                <a:lnTo>
                  <a:pt x="35764" y="23274"/>
                </a:lnTo>
                <a:lnTo>
                  <a:pt x="35719" y="23297"/>
                </a:lnTo>
                <a:lnTo>
                  <a:pt x="35673" y="23331"/>
                </a:lnTo>
                <a:lnTo>
                  <a:pt x="35639" y="23365"/>
                </a:lnTo>
                <a:lnTo>
                  <a:pt x="33683" y="22239"/>
                </a:lnTo>
                <a:lnTo>
                  <a:pt x="33694" y="22193"/>
                </a:lnTo>
                <a:lnTo>
                  <a:pt x="33705" y="22136"/>
                </a:lnTo>
                <a:lnTo>
                  <a:pt x="33694" y="22091"/>
                </a:lnTo>
                <a:lnTo>
                  <a:pt x="33683" y="22045"/>
                </a:lnTo>
                <a:lnTo>
                  <a:pt x="33660" y="22011"/>
                </a:lnTo>
                <a:lnTo>
                  <a:pt x="33637" y="21966"/>
                </a:lnTo>
                <a:lnTo>
                  <a:pt x="33603" y="21943"/>
                </a:lnTo>
                <a:lnTo>
                  <a:pt x="33569" y="21920"/>
                </a:lnTo>
                <a:lnTo>
                  <a:pt x="33523" y="21898"/>
                </a:lnTo>
                <a:lnTo>
                  <a:pt x="33478" y="21886"/>
                </a:lnTo>
                <a:lnTo>
                  <a:pt x="33478" y="19645"/>
                </a:lnTo>
                <a:lnTo>
                  <a:pt x="33523" y="19634"/>
                </a:lnTo>
                <a:lnTo>
                  <a:pt x="33569" y="19623"/>
                </a:lnTo>
                <a:lnTo>
                  <a:pt x="33603" y="19588"/>
                </a:lnTo>
                <a:lnTo>
                  <a:pt x="33637" y="19566"/>
                </a:lnTo>
                <a:lnTo>
                  <a:pt x="33671" y="19520"/>
                </a:lnTo>
                <a:lnTo>
                  <a:pt x="33694" y="19475"/>
                </a:lnTo>
                <a:lnTo>
                  <a:pt x="33705" y="19429"/>
                </a:lnTo>
                <a:lnTo>
                  <a:pt x="33705" y="19384"/>
                </a:lnTo>
                <a:lnTo>
                  <a:pt x="33705" y="19327"/>
                </a:lnTo>
                <a:lnTo>
                  <a:pt x="33683" y="19281"/>
                </a:lnTo>
                <a:lnTo>
                  <a:pt x="35616" y="18166"/>
                </a:lnTo>
                <a:lnTo>
                  <a:pt x="35651" y="18212"/>
                </a:lnTo>
                <a:lnTo>
                  <a:pt x="35696" y="18246"/>
                </a:lnTo>
                <a:lnTo>
                  <a:pt x="35753" y="18269"/>
                </a:lnTo>
                <a:lnTo>
                  <a:pt x="35821" y="18280"/>
                </a:lnTo>
                <a:lnTo>
                  <a:pt x="35878" y="18269"/>
                </a:lnTo>
                <a:lnTo>
                  <a:pt x="35946" y="18246"/>
                </a:lnTo>
                <a:lnTo>
                  <a:pt x="35992" y="18212"/>
                </a:lnTo>
                <a:lnTo>
                  <a:pt x="36026" y="18166"/>
                </a:lnTo>
                <a:close/>
                <a:moveTo>
                  <a:pt x="31305" y="18166"/>
                </a:moveTo>
                <a:lnTo>
                  <a:pt x="33216" y="19270"/>
                </a:lnTo>
                <a:lnTo>
                  <a:pt x="33193" y="19327"/>
                </a:lnTo>
                <a:lnTo>
                  <a:pt x="33193" y="19384"/>
                </a:lnTo>
                <a:lnTo>
                  <a:pt x="33193" y="19429"/>
                </a:lnTo>
                <a:lnTo>
                  <a:pt x="33205" y="19486"/>
                </a:lnTo>
                <a:lnTo>
                  <a:pt x="33228" y="19520"/>
                </a:lnTo>
                <a:lnTo>
                  <a:pt x="33262" y="19566"/>
                </a:lnTo>
                <a:lnTo>
                  <a:pt x="33296" y="19588"/>
                </a:lnTo>
                <a:lnTo>
                  <a:pt x="33330" y="19623"/>
                </a:lnTo>
                <a:lnTo>
                  <a:pt x="33376" y="19634"/>
                </a:lnTo>
                <a:lnTo>
                  <a:pt x="33432" y="19645"/>
                </a:lnTo>
                <a:lnTo>
                  <a:pt x="33432" y="21886"/>
                </a:lnTo>
                <a:lnTo>
                  <a:pt x="33387" y="21898"/>
                </a:lnTo>
                <a:lnTo>
                  <a:pt x="33341" y="21909"/>
                </a:lnTo>
                <a:lnTo>
                  <a:pt x="33296" y="21943"/>
                </a:lnTo>
                <a:lnTo>
                  <a:pt x="33262" y="21966"/>
                </a:lnTo>
                <a:lnTo>
                  <a:pt x="33239" y="22011"/>
                </a:lnTo>
                <a:lnTo>
                  <a:pt x="33216" y="22045"/>
                </a:lnTo>
                <a:lnTo>
                  <a:pt x="33205" y="22091"/>
                </a:lnTo>
                <a:lnTo>
                  <a:pt x="33193" y="22136"/>
                </a:lnTo>
                <a:lnTo>
                  <a:pt x="33205" y="22193"/>
                </a:lnTo>
                <a:lnTo>
                  <a:pt x="33216" y="22239"/>
                </a:lnTo>
                <a:lnTo>
                  <a:pt x="31237" y="23376"/>
                </a:lnTo>
                <a:lnTo>
                  <a:pt x="31203" y="23342"/>
                </a:lnTo>
                <a:lnTo>
                  <a:pt x="31169" y="23320"/>
                </a:lnTo>
                <a:lnTo>
                  <a:pt x="31123" y="23308"/>
                </a:lnTo>
                <a:lnTo>
                  <a:pt x="31078" y="23297"/>
                </a:lnTo>
                <a:lnTo>
                  <a:pt x="31032" y="23308"/>
                </a:lnTo>
                <a:lnTo>
                  <a:pt x="30987" y="23320"/>
                </a:lnTo>
                <a:lnTo>
                  <a:pt x="30953" y="23342"/>
                </a:lnTo>
                <a:lnTo>
                  <a:pt x="30930" y="23376"/>
                </a:lnTo>
                <a:lnTo>
                  <a:pt x="28928" y="22227"/>
                </a:lnTo>
                <a:lnTo>
                  <a:pt x="28939" y="22182"/>
                </a:lnTo>
                <a:lnTo>
                  <a:pt x="28950" y="22136"/>
                </a:lnTo>
                <a:lnTo>
                  <a:pt x="28939" y="22091"/>
                </a:lnTo>
                <a:lnTo>
                  <a:pt x="28928" y="22057"/>
                </a:lnTo>
                <a:lnTo>
                  <a:pt x="28905" y="22011"/>
                </a:lnTo>
                <a:lnTo>
                  <a:pt x="28882" y="21977"/>
                </a:lnTo>
                <a:lnTo>
                  <a:pt x="28848" y="21954"/>
                </a:lnTo>
                <a:lnTo>
                  <a:pt x="28814" y="21932"/>
                </a:lnTo>
                <a:lnTo>
                  <a:pt x="28780" y="21920"/>
                </a:lnTo>
                <a:lnTo>
                  <a:pt x="28734" y="21909"/>
                </a:lnTo>
                <a:lnTo>
                  <a:pt x="28734" y="19634"/>
                </a:lnTo>
                <a:lnTo>
                  <a:pt x="28780" y="19623"/>
                </a:lnTo>
                <a:lnTo>
                  <a:pt x="28825" y="19611"/>
                </a:lnTo>
                <a:lnTo>
                  <a:pt x="28859" y="19588"/>
                </a:lnTo>
                <a:lnTo>
                  <a:pt x="28894" y="19554"/>
                </a:lnTo>
                <a:lnTo>
                  <a:pt x="28928" y="19520"/>
                </a:lnTo>
                <a:lnTo>
                  <a:pt x="28950" y="19475"/>
                </a:lnTo>
                <a:lnTo>
                  <a:pt x="28962" y="19429"/>
                </a:lnTo>
                <a:lnTo>
                  <a:pt x="28962" y="19384"/>
                </a:lnTo>
                <a:lnTo>
                  <a:pt x="28962" y="19327"/>
                </a:lnTo>
                <a:lnTo>
                  <a:pt x="28939" y="19281"/>
                </a:lnTo>
                <a:lnTo>
                  <a:pt x="30862" y="18178"/>
                </a:lnTo>
                <a:lnTo>
                  <a:pt x="30896" y="18223"/>
                </a:lnTo>
                <a:lnTo>
                  <a:pt x="30953" y="18257"/>
                </a:lnTo>
                <a:lnTo>
                  <a:pt x="31009" y="18280"/>
                </a:lnTo>
                <a:lnTo>
                  <a:pt x="31078" y="18292"/>
                </a:lnTo>
                <a:lnTo>
                  <a:pt x="31146" y="18280"/>
                </a:lnTo>
                <a:lnTo>
                  <a:pt x="31203" y="18257"/>
                </a:lnTo>
                <a:lnTo>
                  <a:pt x="31260" y="18223"/>
                </a:lnTo>
                <a:lnTo>
                  <a:pt x="31305" y="18166"/>
                </a:lnTo>
                <a:close/>
                <a:moveTo>
                  <a:pt x="14674" y="22262"/>
                </a:moveTo>
                <a:lnTo>
                  <a:pt x="16676" y="23411"/>
                </a:lnTo>
                <a:lnTo>
                  <a:pt x="16665" y="23445"/>
                </a:lnTo>
                <a:lnTo>
                  <a:pt x="16665" y="23490"/>
                </a:lnTo>
                <a:lnTo>
                  <a:pt x="16665" y="23524"/>
                </a:lnTo>
                <a:lnTo>
                  <a:pt x="16676" y="23558"/>
                </a:lnTo>
                <a:lnTo>
                  <a:pt x="16711" y="23615"/>
                </a:lnTo>
                <a:lnTo>
                  <a:pt x="16767" y="23661"/>
                </a:lnTo>
                <a:lnTo>
                  <a:pt x="16802" y="23672"/>
                </a:lnTo>
                <a:lnTo>
                  <a:pt x="16836" y="23672"/>
                </a:lnTo>
                <a:lnTo>
                  <a:pt x="16836" y="26004"/>
                </a:lnTo>
                <a:lnTo>
                  <a:pt x="16790" y="26015"/>
                </a:lnTo>
                <a:lnTo>
                  <a:pt x="16745" y="26027"/>
                </a:lnTo>
                <a:lnTo>
                  <a:pt x="16711" y="26050"/>
                </a:lnTo>
                <a:lnTo>
                  <a:pt x="16676" y="26084"/>
                </a:lnTo>
                <a:lnTo>
                  <a:pt x="16642" y="26118"/>
                </a:lnTo>
                <a:lnTo>
                  <a:pt x="16620" y="26152"/>
                </a:lnTo>
                <a:lnTo>
                  <a:pt x="16608" y="26197"/>
                </a:lnTo>
                <a:lnTo>
                  <a:pt x="16608" y="26243"/>
                </a:lnTo>
                <a:lnTo>
                  <a:pt x="16608" y="26288"/>
                </a:lnTo>
                <a:lnTo>
                  <a:pt x="16631" y="26334"/>
                </a:lnTo>
                <a:lnTo>
                  <a:pt x="14697" y="27449"/>
                </a:lnTo>
                <a:lnTo>
                  <a:pt x="14652" y="27403"/>
                </a:lnTo>
                <a:lnTo>
                  <a:pt x="14606" y="27369"/>
                </a:lnTo>
                <a:lnTo>
                  <a:pt x="14549" y="27346"/>
                </a:lnTo>
                <a:lnTo>
                  <a:pt x="14481" y="27335"/>
                </a:lnTo>
                <a:lnTo>
                  <a:pt x="14413" y="27346"/>
                </a:lnTo>
                <a:lnTo>
                  <a:pt x="14356" y="27369"/>
                </a:lnTo>
                <a:lnTo>
                  <a:pt x="14310" y="27403"/>
                </a:lnTo>
                <a:lnTo>
                  <a:pt x="14265" y="27449"/>
                </a:lnTo>
                <a:lnTo>
                  <a:pt x="12331" y="26334"/>
                </a:lnTo>
                <a:lnTo>
                  <a:pt x="12342" y="26288"/>
                </a:lnTo>
                <a:lnTo>
                  <a:pt x="12354" y="26243"/>
                </a:lnTo>
                <a:lnTo>
                  <a:pt x="12342" y="26197"/>
                </a:lnTo>
                <a:lnTo>
                  <a:pt x="12331" y="26163"/>
                </a:lnTo>
                <a:lnTo>
                  <a:pt x="12320" y="26118"/>
                </a:lnTo>
                <a:lnTo>
                  <a:pt x="12286" y="26084"/>
                </a:lnTo>
                <a:lnTo>
                  <a:pt x="12263" y="26050"/>
                </a:lnTo>
                <a:lnTo>
                  <a:pt x="12229" y="26027"/>
                </a:lnTo>
                <a:lnTo>
                  <a:pt x="12183" y="26015"/>
                </a:lnTo>
                <a:lnTo>
                  <a:pt x="12138" y="26004"/>
                </a:lnTo>
                <a:lnTo>
                  <a:pt x="12138" y="23752"/>
                </a:lnTo>
                <a:lnTo>
                  <a:pt x="12183" y="23740"/>
                </a:lnTo>
                <a:lnTo>
                  <a:pt x="12229" y="23718"/>
                </a:lnTo>
                <a:lnTo>
                  <a:pt x="12274" y="23695"/>
                </a:lnTo>
                <a:lnTo>
                  <a:pt x="12308" y="23661"/>
                </a:lnTo>
                <a:lnTo>
                  <a:pt x="12331" y="23627"/>
                </a:lnTo>
                <a:lnTo>
                  <a:pt x="12354" y="23581"/>
                </a:lnTo>
                <a:lnTo>
                  <a:pt x="12365" y="23536"/>
                </a:lnTo>
                <a:lnTo>
                  <a:pt x="12377" y="23490"/>
                </a:lnTo>
                <a:lnTo>
                  <a:pt x="12365" y="23433"/>
                </a:lnTo>
                <a:lnTo>
                  <a:pt x="12354" y="23388"/>
                </a:lnTo>
                <a:lnTo>
                  <a:pt x="14288" y="22262"/>
                </a:lnTo>
                <a:lnTo>
                  <a:pt x="14322" y="22307"/>
                </a:lnTo>
                <a:lnTo>
                  <a:pt x="14367" y="22341"/>
                </a:lnTo>
                <a:lnTo>
                  <a:pt x="14424" y="22364"/>
                </a:lnTo>
                <a:lnTo>
                  <a:pt x="14538" y="22364"/>
                </a:lnTo>
                <a:lnTo>
                  <a:pt x="14595" y="22341"/>
                </a:lnTo>
                <a:lnTo>
                  <a:pt x="14640" y="22307"/>
                </a:lnTo>
                <a:lnTo>
                  <a:pt x="14674" y="22262"/>
                </a:lnTo>
                <a:close/>
                <a:moveTo>
                  <a:pt x="24105" y="22227"/>
                </a:moveTo>
                <a:lnTo>
                  <a:pt x="26107" y="23388"/>
                </a:lnTo>
                <a:lnTo>
                  <a:pt x="26095" y="23433"/>
                </a:lnTo>
                <a:lnTo>
                  <a:pt x="26084" y="23490"/>
                </a:lnTo>
                <a:lnTo>
                  <a:pt x="26095" y="23536"/>
                </a:lnTo>
                <a:lnTo>
                  <a:pt x="26107" y="23581"/>
                </a:lnTo>
                <a:lnTo>
                  <a:pt x="26129" y="23627"/>
                </a:lnTo>
                <a:lnTo>
                  <a:pt x="26152" y="23661"/>
                </a:lnTo>
                <a:lnTo>
                  <a:pt x="26186" y="23684"/>
                </a:lnTo>
                <a:lnTo>
                  <a:pt x="26232" y="23718"/>
                </a:lnTo>
                <a:lnTo>
                  <a:pt x="26266" y="23729"/>
                </a:lnTo>
                <a:lnTo>
                  <a:pt x="26323" y="23740"/>
                </a:lnTo>
                <a:lnTo>
                  <a:pt x="26323" y="26050"/>
                </a:lnTo>
                <a:lnTo>
                  <a:pt x="26255" y="26072"/>
                </a:lnTo>
                <a:lnTo>
                  <a:pt x="26198" y="26118"/>
                </a:lnTo>
                <a:lnTo>
                  <a:pt x="26164" y="26175"/>
                </a:lnTo>
                <a:lnTo>
                  <a:pt x="26152" y="26209"/>
                </a:lnTo>
                <a:lnTo>
                  <a:pt x="26141" y="26243"/>
                </a:lnTo>
                <a:lnTo>
                  <a:pt x="26152" y="26311"/>
                </a:lnTo>
                <a:lnTo>
                  <a:pt x="24105" y="27494"/>
                </a:lnTo>
                <a:lnTo>
                  <a:pt x="24082" y="27460"/>
                </a:lnTo>
                <a:lnTo>
                  <a:pt x="24048" y="27437"/>
                </a:lnTo>
                <a:lnTo>
                  <a:pt x="24002" y="27426"/>
                </a:lnTo>
                <a:lnTo>
                  <a:pt x="23957" y="27415"/>
                </a:lnTo>
                <a:lnTo>
                  <a:pt x="23923" y="27426"/>
                </a:lnTo>
                <a:lnTo>
                  <a:pt x="23877" y="27437"/>
                </a:lnTo>
                <a:lnTo>
                  <a:pt x="23854" y="27460"/>
                </a:lnTo>
                <a:lnTo>
                  <a:pt x="23820" y="27483"/>
                </a:lnTo>
                <a:lnTo>
                  <a:pt x="21750" y="26288"/>
                </a:lnTo>
                <a:lnTo>
                  <a:pt x="21761" y="26243"/>
                </a:lnTo>
                <a:lnTo>
                  <a:pt x="21750" y="26186"/>
                </a:lnTo>
                <a:lnTo>
                  <a:pt x="21716" y="26141"/>
                </a:lnTo>
                <a:lnTo>
                  <a:pt x="21682" y="26095"/>
                </a:lnTo>
                <a:lnTo>
                  <a:pt x="21625" y="26072"/>
                </a:lnTo>
                <a:lnTo>
                  <a:pt x="21625" y="23752"/>
                </a:lnTo>
                <a:lnTo>
                  <a:pt x="21670" y="23740"/>
                </a:lnTo>
                <a:lnTo>
                  <a:pt x="21716" y="23729"/>
                </a:lnTo>
                <a:lnTo>
                  <a:pt x="21750" y="23695"/>
                </a:lnTo>
                <a:lnTo>
                  <a:pt x="21795" y="23672"/>
                </a:lnTo>
                <a:lnTo>
                  <a:pt x="21818" y="23627"/>
                </a:lnTo>
                <a:lnTo>
                  <a:pt x="21841" y="23581"/>
                </a:lnTo>
                <a:lnTo>
                  <a:pt x="21852" y="23536"/>
                </a:lnTo>
                <a:lnTo>
                  <a:pt x="21864" y="23490"/>
                </a:lnTo>
                <a:lnTo>
                  <a:pt x="21852" y="23433"/>
                </a:lnTo>
                <a:lnTo>
                  <a:pt x="21841" y="23388"/>
                </a:lnTo>
                <a:lnTo>
                  <a:pt x="23820" y="22239"/>
                </a:lnTo>
                <a:lnTo>
                  <a:pt x="23843" y="22262"/>
                </a:lnTo>
                <a:lnTo>
                  <a:pt x="23877" y="22296"/>
                </a:lnTo>
                <a:lnTo>
                  <a:pt x="23923" y="22307"/>
                </a:lnTo>
                <a:lnTo>
                  <a:pt x="24002" y="22307"/>
                </a:lnTo>
                <a:lnTo>
                  <a:pt x="24048" y="22284"/>
                </a:lnTo>
                <a:lnTo>
                  <a:pt x="24082" y="22262"/>
                </a:lnTo>
                <a:lnTo>
                  <a:pt x="24105" y="22227"/>
                </a:lnTo>
                <a:close/>
                <a:moveTo>
                  <a:pt x="2810" y="26357"/>
                </a:moveTo>
                <a:lnTo>
                  <a:pt x="4766" y="27483"/>
                </a:lnTo>
                <a:lnTo>
                  <a:pt x="4755" y="27540"/>
                </a:lnTo>
                <a:lnTo>
                  <a:pt x="4744" y="27597"/>
                </a:lnTo>
                <a:lnTo>
                  <a:pt x="4744" y="27642"/>
                </a:lnTo>
                <a:lnTo>
                  <a:pt x="4766" y="27688"/>
                </a:lnTo>
                <a:lnTo>
                  <a:pt x="4789" y="27733"/>
                </a:lnTo>
                <a:lnTo>
                  <a:pt x="4812" y="27767"/>
                </a:lnTo>
                <a:lnTo>
                  <a:pt x="4846" y="27801"/>
                </a:lnTo>
                <a:lnTo>
                  <a:pt x="4892" y="27824"/>
                </a:lnTo>
                <a:lnTo>
                  <a:pt x="4937" y="27836"/>
                </a:lnTo>
                <a:lnTo>
                  <a:pt x="4983" y="27847"/>
                </a:lnTo>
                <a:lnTo>
                  <a:pt x="4983" y="30168"/>
                </a:lnTo>
                <a:lnTo>
                  <a:pt x="4948" y="30168"/>
                </a:lnTo>
                <a:lnTo>
                  <a:pt x="4914" y="30179"/>
                </a:lnTo>
                <a:lnTo>
                  <a:pt x="4857" y="30224"/>
                </a:lnTo>
                <a:lnTo>
                  <a:pt x="4823" y="30281"/>
                </a:lnTo>
                <a:lnTo>
                  <a:pt x="4812" y="30315"/>
                </a:lnTo>
                <a:lnTo>
                  <a:pt x="4812" y="30350"/>
                </a:lnTo>
                <a:lnTo>
                  <a:pt x="4823" y="30418"/>
                </a:lnTo>
                <a:lnTo>
                  <a:pt x="2855" y="31555"/>
                </a:lnTo>
                <a:lnTo>
                  <a:pt x="2810" y="31498"/>
                </a:lnTo>
                <a:lnTo>
                  <a:pt x="2764" y="31464"/>
                </a:lnTo>
                <a:lnTo>
                  <a:pt x="2696" y="31442"/>
                </a:lnTo>
                <a:lnTo>
                  <a:pt x="2628" y="31430"/>
                </a:lnTo>
                <a:lnTo>
                  <a:pt x="2560" y="31442"/>
                </a:lnTo>
                <a:lnTo>
                  <a:pt x="2503" y="31464"/>
                </a:lnTo>
                <a:lnTo>
                  <a:pt x="2446" y="31498"/>
                </a:lnTo>
                <a:lnTo>
                  <a:pt x="2400" y="31544"/>
                </a:lnTo>
                <a:lnTo>
                  <a:pt x="489" y="30441"/>
                </a:lnTo>
                <a:lnTo>
                  <a:pt x="501" y="30395"/>
                </a:lnTo>
                <a:lnTo>
                  <a:pt x="501" y="30350"/>
                </a:lnTo>
                <a:lnTo>
                  <a:pt x="501" y="30304"/>
                </a:lnTo>
                <a:lnTo>
                  <a:pt x="489" y="30259"/>
                </a:lnTo>
                <a:lnTo>
                  <a:pt x="466" y="30224"/>
                </a:lnTo>
                <a:lnTo>
                  <a:pt x="444" y="30190"/>
                </a:lnTo>
                <a:lnTo>
                  <a:pt x="410" y="30156"/>
                </a:lnTo>
                <a:lnTo>
                  <a:pt x="375" y="30133"/>
                </a:lnTo>
                <a:lnTo>
                  <a:pt x="330" y="30122"/>
                </a:lnTo>
                <a:lnTo>
                  <a:pt x="284" y="30111"/>
                </a:lnTo>
                <a:lnTo>
                  <a:pt x="284" y="27847"/>
                </a:lnTo>
                <a:lnTo>
                  <a:pt x="330" y="27836"/>
                </a:lnTo>
                <a:lnTo>
                  <a:pt x="375" y="27813"/>
                </a:lnTo>
                <a:lnTo>
                  <a:pt x="410" y="27790"/>
                </a:lnTo>
                <a:lnTo>
                  <a:pt x="444" y="27767"/>
                </a:lnTo>
                <a:lnTo>
                  <a:pt x="478" y="27722"/>
                </a:lnTo>
                <a:lnTo>
                  <a:pt x="489" y="27688"/>
                </a:lnTo>
                <a:lnTo>
                  <a:pt x="512" y="27642"/>
                </a:lnTo>
                <a:lnTo>
                  <a:pt x="512" y="27597"/>
                </a:lnTo>
                <a:lnTo>
                  <a:pt x="501" y="27540"/>
                </a:lnTo>
                <a:lnTo>
                  <a:pt x="489" y="27494"/>
                </a:lnTo>
                <a:lnTo>
                  <a:pt x="2446" y="26368"/>
                </a:lnTo>
                <a:lnTo>
                  <a:pt x="2480" y="26402"/>
                </a:lnTo>
                <a:lnTo>
                  <a:pt x="2525" y="26436"/>
                </a:lnTo>
                <a:lnTo>
                  <a:pt x="2571" y="26459"/>
                </a:lnTo>
                <a:lnTo>
                  <a:pt x="2685" y="26459"/>
                </a:lnTo>
                <a:lnTo>
                  <a:pt x="2730" y="26436"/>
                </a:lnTo>
                <a:lnTo>
                  <a:pt x="2776" y="26402"/>
                </a:lnTo>
                <a:lnTo>
                  <a:pt x="2810" y="26357"/>
                </a:lnTo>
                <a:close/>
                <a:moveTo>
                  <a:pt x="40758" y="26368"/>
                </a:moveTo>
                <a:lnTo>
                  <a:pt x="42760" y="27528"/>
                </a:lnTo>
                <a:lnTo>
                  <a:pt x="42749" y="27597"/>
                </a:lnTo>
                <a:lnTo>
                  <a:pt x="42760" y="27665"/>
                </a:lnTo>
                <a:lnTo>
                  <a:pt x="42794" y="27710"/>
                </a:lnTo>
                <a:lnTo>
                  <a:pt x="42851" y="27756"/>
                </a:lnTo>
                <a:lnTo>
                  <a:pt x="42908" y="27767"/>
                </a:lnTo>
                <a:lnTo>
                  <a:pt x="42908" y="30156"/>
                </a:lnTo>
                <a:lnTo>
                  <a:pt x="42874" y="30156"/>
                </a:lnTo>
                <a:lnTo>
                  <a:pt x="42840" y="30168"/>
                </a:lnTo>
                <a:lnTo>
                  <a:pt x="42783" y="30213"/>
                </a:lnTo>
                <a:lnTo>
                  <a:pt x="42737" y="30281"/>
                </a:lnTo>
                <a:lnTo>
                  <a:pt x="42726" y="30315"/>
                </a:lnTo>
                <a:lnTo>
                  <a:pt x="42726" y="30350"/>
                </a:lnTo>
                <a:lnTo>
                  <a:pt x="42726" y="30384"/>
                </a:lnTo>
                <a:lnTo>
                  <a:pt x="42737" y="30418"/>
                </a:lnTo>
                <a:lnTo>
                  <a:pt x="40758" y="31567"/>
                </a:lnTo>
                <a:lnTo>
                  <a:pt x="40724" y="31521"/>
                </a:lnTo>
                <a:lnTo>
                  <a:pt x="40679" y="31487"/>
                </a:lnTo>
                <a:lnTo>
                  <a:pt x="40622" y="31464"/>
                </a:lnTo>
                <a:lnTo>
                  <a:pt x="40565" y="31453"/>
                </a:lnTo>
                <a:lnTo>
                  <a:pt x="40497" y="31464"/>
                </a:lnTo>
                <a:lnTo>
                  <a:pt x="40440" y="31487"/>
                </a:lnTo>
                <a:lnTo>
                  <a:pt x="40394" y="31521"/>
                </a:lnTo>
                <a:lnTo>
                  <a:pt x="40360" y="31567"/>
                </a:lnTo>
                <a:lnTo>
                  <a:pt x="38392" y="30429"/>
                </a:lnTo>
                <a:lnTo>
                  <a:pt x="38403" y="30384"/>
                </a:lnTo>
                <a:lnTo>
                  <a:pt x="38403" y="30350"/>
                </a:lnTo>
                <a:lnTo>
                  <a:pt x="38403" y="30315"/>
                </a:lnTo>
                <a:lnTo>
                  <a:pt x="38392" y="30270"/>
                </a:lnTo>
                <a:lnTo>
                  <a:pt x="38369" y="30236"/>
                </a:lnTo>
                <a:lnTo>
                  <a:pt x="38347" y="30213"/>
                </a:lnTo>
                <a:lnTo>
                  <a:pt x="38290" y="30168"/>
                </a:lnTo>
                <a:lnTo>
                  <a:pt x="38256" y="30145"/>
                </a:lnTo>
                <a:lnTo>
                  <a:pt x="38210" y="30145"/>
                </a:lnTo>
                <a:lnTo>
                  <a:pt x="38210" y="27836"/>
                </a:lnTo>
                <a:lnTo>
                  <a:pt x="38256" y="27836"/>
                </a:lnTo>
                <a:lnTo>
                  <a:pt x="38301" y="27813"/>
                </a:lnTo>
                <a:lnTo>
                  <a:pt x="38335" y="27790"/>
                </a:lnTo>
                <a:lnTo>
                  <a:pt x="38369" y="27756"/>
                </a:lnTo>
                <a:lnTo>
                  <a:pt x="38403" y="27722"/>
                </a:lnTo>
                <a:lnTo>
                  <a:pt x="38415" y="27688"/>
                </a:lnTo>
                <a:lnTo>
                  <a:pt x="38438" y="27642"/>
                </a:lnTo>
                <a:lnTo>
                  <a:pt x="38438" y="27597"/>
                </a:lnTo>
                <a:lnTo>
                  <a:pt x="38426" y="27540"/>
                </a:lnTo>
                <a:lnTo>
                  <a:pt x="38415" y="27494"/>
                </a:lnTo>
                <a:lnTo>
                  <a:pt x="40360" y="26380"/>
                </a:lnTo>
                <a:lnTo>
                  <a:pt x="40394" y="26414"/>
                </a:lnTo>
                <a:lnTo>
                  <a:pt x="40440" y="26448"/>
                </a:lnTo>
                <a:lnTo>
                  <a:pt x="40497" y="26471"/>
                </a:lnTo>
                <a:lnTo>
                  <a:pt x="40565" y="26482"/>
                </a:lnTo>
                <a:lnTo>
                  <a:pt x="40622" y="26471"/>
                </a:lnTo>
                <a:lnTo>
                  <a:pt x="40679" y="26448"/>
                </a:lnTo>
                <a:lnTo>
                  <a:pt x="40724" y="26414"/>
                </a:lnTo>
                <a:lnTo>
                  <a:pt x="40758" y="26368"/>
                </a:lnTo>
                <a:close/>
                <a:moveTo>
                  <a:pt x="45468" y="26357"/>
                </a:moveTo>
                <a:lnTo>
                  <a:pt x="47470" y="27506"/>
                </a:lnTo>
                <a:lnTo>
                  <a:pt x="47458" y="27551"/>
                </a:lnTo>
                <a:lnTo>
                  <a:pt x="47447" y="27597"/>
                </a:lnTo>
                <a:lnTo>
                  <a:pt x="47458" y="27631"/>
                </a:lnTo>
                <a:lnTo>
                  <a:pt x="47470" y="27676"/>
                </a:lnTo>
                <a:lnTo>
                  <a:pt x="47481" y="27710"/>
                </a:lnTo>
                <a:lnTo>
                  <a:pt x="47504" y="27745"/>
                </a:lnTo>
                <a:lnTo>
                  <a:pt x="47538" y="27767"/>
                </a:lnTo>
                <a:lnTo>
                  <a:pt x="47572" y="27790"/>
                </a:lnTo>
                <a:lnTo>
                  <a:pt x="47606" y="27801"/>
                </a:lnTo>
                <a:lnTo>
                  <a:pt x="47652" y="27813"/>
                </a:lnTo>
                <a:lnTo>
                  <a:pt x="47652" y="30145"/>
                </a:lnTo>
                <a:lnTo>
                  <a:pt x="47606" y="30145"/>
                </a:lnTo>
                <a:lnTo>
                  <a:pt x="47572" y="30156"/>
                </a:lnTo>
                <a:lnTo>
                  <a:pt x="47538" y="30179"/>
                </a:lnTo>
                <a:lnTo>
                  <a:pt x="47515" y="30202"/>
                </a:lnTo>
                <a:lnTo>
                  <a:pt x="47492" y="30236"/>
                </a:lnTo>
                <a:lnTo>
                  <a:pt x="47470" y="30270"/>
                </a:lnTo>
                <a:lnTo>
                  <a:pt x="47458" y="30315"/>
                </a:lnTo>
                <a:lnTo>
                  <a:pt x="47458" y="30350"/>
                </a:lnTo>
                <a:lnTo>
                  <a:pt x="47458" y="30395"/>
                </a:lnTo>
                <a:lnTo>
                  <a:pt x="47470" y="30429"/>
                </a:lnTo>
                <a:lnTo>
                  <a:pt x="45490" y="31567"/>
                </a:lnTo>
                <a:lnTo>
                  <a:pt x="45456" y="31533"/>
                </a:lnTo>
                <a:lnTo>
                  <a:pt x="45411" y="31498"/>
                </a:lnTo>
                <a:lnTo>
                  <a:pt x="45354" y="31476"/>
                </a:lnTo>
                <a:lnTo>
                  <a:pt x="45297" y="31464"/>
                </a:lnTo>
                <a:lnTo>
                  <a:pt x="45240" y="31476"/>
                </a:lnTo>
                <a:lnTo>
                  <a:pt x="45195" y="31498"/>
                </a:lnTo>
                <a:lnTo>
                  <a:pt x="45149" y="31533"/>
                </a:lnTo>
                <a:lnTo>
                  <a:pt x="45115" y="31567"/>
                </a:lnTo>
                <a:lnTo>
                  <a:pt x="43124" y="30418"/>
                </a:lnTo>
                <a:lnTo>
                  <a:pt x="43136" y="30350"/>
                </a:lnTo>
                <a:lnTo>
                  <a:pt x="43124" y="30315"/>
                </a:lnTo>
                <a:lnTo>
                  <a:pt x="43124" y="30281"/>
                </a:lnTo>
                <a:lnTo>
                  <a:pt x="43079" y="30213"/>
                </a:lnTo>
                <a:lnTo>
                  <a:pt x="43022" y="30179"/>
                </a:lnTo>
                <a:lnTo>
                  <a:pt x="42954" y="30156"/>
                </a:lnTo>
                <a:lnTo>
                  <a:pt x="42954" y="27767"/>
                </a:lnTo>
                <a:lnTo>
                  <a:pt x="43022" y="27745"/>
                </a:lnTo>
                <a:lnTo>
                  <a:pt x="43067" y="27710"/>
                </a:lnTo>
                <a:lnTo>
                  <a:pt x="43101" y="27654"/>
                </a:lnTo>
                <a:lnTo>
                  <a:pt x="43113" y="27597"/>
                </a:lnTo>
                <a:lnTo>
                  <a:pt x="43101" y="27528"/>
                </a:lnTo>
                <a:lnTo>
                  <a:pt x="45126" y="26357"/>
                </a:lnTo>
                <a:lnTo>
                  <a:pt x="45160" y="26391"/>
                </a:lnTo>
                <a:lnTo>
                  <a:pt x="45206" y="26425"/>
                </a:lnTo>
                <a:lnTo>
                  <a:pt x="45251" y="26436"/>
                </a:lnTo>
                <a:lnTo>
                  <a:pt x="45297" y="26448"/>
                </a:lnTo>
                <a:lnTo>
                  <a:pt x="45354" y="26436"/>
                </a:lnTo>
                <a:lnTo>
                  <a:pt x="45399" y="26425"/>
                </a:lnTo>
                <a:lnTo>
                  <a:pt x="45433" y="26391"/>
                </a:lnTo>
                <a:lnTo>
                  <a:pt x="45468" y="26357"/>
                </a:lnTo>
                <a:close/>
                <a:moveTo>
                  <a:pt x="26505" y="26345"/>
                </a:moveTo>
                <a:lnTo>
                  <a:pt x="28507" y="27506"/>
                </a:lnTo>
                <a:lnTo>
                  <a:pt x="28495" y="27551"/>
                </a:lnTo>
                <a:lnTo>
                  <a:pt x="28495" y="27597"/>
                </a:lnTo>
                <a:lnTo>
                  <a:pt x="28495" y="27631"/>
                </a:lnTo>
                <a:lnTo>
                  <a:pt x="28507" y="27676"/>
                </a:lnTo>
                <a:lnTo>
                  <a:pt x="28518" y="27710"/>
                </a:lnTo>
                <a:lnTo>
                  <a:pt x="28552" y="27745"/>
                </a:lnTo>
                <a:lnTo>
                  <a:pt x="28575" y="27767"/>
                </a:lnTo>
                <a:lnTo>
                  <a:pt x="28609" y="27790"/>
                </a:lnTo>
                <a:lnTo>
                  <a:pt x="28643" y="27801"/>
                </a:lnTo>
                <a:lnTo>
                  <a:pt x="28689" y="27813"/>
                </a:lnTo>
                <a:lnTo>
                  <a:pt x="28689" y="30145"/>
                </a:lnTo>
                <a:lnTo>
                  <a:pt x="28655" y="30156"/>
                </a:lnTo>
                <a:lnTo>
                  <a:pt x="28609" y="30168"/>
                </a:lnTo>
                <a:lnTo>
                  <a:pt x="28552" y="30213"/>
                </a:lnTo>
                <a:lnTo>
                  <a:pt x="28530" y="30236"/>
                </a:lnTo>
                <a:lnTo>
                  <a:pt x="28518" y="30270"/>
                </a:lnTo>
                <a:lnTo>
                  <a:pt x="28507" y="30315"/>
                </a:lnTo>
                <a:lnTo>
                  <a:pt x="28495" y="30350"/>
                </a:lnTo>
                <a:lnTo>
                  <a:pt x="28507" y="30384"/>
                </a:lnTo>
                <a:lnTo>
                  <a:pt x="28518" y="30429"/>
                </a:lnTo>
                <a:lnTo>
                  <a:pt x="26505" y="31578"/>
                </a:lnTo>
                <a:lnTo>
                  <a:pt x="26471" y="31544"/>
                </a:lnTo>
                <a:lnTo>
                  <a:pt x="26437" y="31521"/>
                </a:lnTo>
                <a:lnTo>
                  <a:pt x="26391" y="31498"/>
                </a:lnTo>
                <a:lnTo>
                  <a:pt x="26289" y="31498"/>
                </a:lnTo>
                <a:lnTo>
                  <a:pt x="26243" y="31521"/>
                </a:lnTo>
                <a:lnTo>
                  <a:pt x="26209" y="31544"/>
                </a:lnTo>
                <a:lnTo>
                  <a:pt x="26175" y="31578"/>
                </a:lnTo>
                <a:lnTo>
                  <a:pt x="24173" y="30429"/>
                </a:lnTo>
                <a:lnTo>
                  <a:pt x="24173" y="30384"/>
                </a:lnTo>
                <a:lnTo>
                  <a:pt x="24184" y="30350"/>
                </a:lnTo>
                <a:lnTo>
                  <a:pt x="24173" y="30315"/>
                </a:lnTo>
                <a:lnTo>
                  <a:pt x="24161" y="30270"/>
                </a:lnTo>
                <a:lnTo>
                  <a:pt x="24150" y="30236"/>
                </a:lnTo>
                <a:lnTo>
                  <a:pt x="24127" y="30202"/>
                </a:lnTo>
                <a:lnTo>
                  <a:pt x="24070" y="30156"/>
                </a:lnTo>
                <a:lnTo>
                  <a:pt x="24036" y="30145"/>
                </a:lnTo>
                <a:lnTo>
                  <a:pt x="23991" y="30133"/>
                </a:lnTo>
                <a:lnTo>
                  <a:pt x="23991" y="27767"/>
                </a:lnTo>
                <a:lnTo>
                  <a:pt x="24048" y="27745"/>
                </a:lnTo>
                <a:lnTo>
                  <a:pt x="24093" y="27710"/>
                </a:lnTo>
                <a:lnTo>
                  <a:pt x="24127" y="27654"/>
                </a:lnTo>
                <a:lnTo>
                  <a:pt x="24139" y="27597"/>
                </a:lnTo>
                <a:lnTo>
                  <a:pt x="24127" y="27540"/>
                </a:lnTo>
                <a:lnTo>
                  <a:pt x="26175" y="26357"/>
                </a:lnTo>
                <a:lnTo>
                  <a:pt x="26209" y="26391"/>
                </a:lnTo>
                <a:lnTo>
                  <a:pt x="26243" y="26414"/>
                </a:lnTo>
                <a:lnTo>
                  <a:pt x="26289" y="26436"/>
                </a:lnTo>
                <a:lnTo>
                  <a:pt x="26391" y="26436"/>
                </a:lnTo>
                <a:lnTo>
                  <a:pt x="26437" y="26414"/>
                </a:lnTo>
                <a:lnTo>
                  <a:pt x="26471" y="26391"/>
                </a:lnTo>
                <a:lnTo>
                  <a:pt x="26505" y="26345"/>
                </a:lnTo>
                <a:close/>
                <a:moveTo>
                  <a:pt x="36015" y="26368"/>
                </a:moveTo>
                <a:lnTo>
                  <a:pt x="37960" y="27494"/>
                </a:lnTo>
                <a:lnTo>
                  <a:pt x="37948" y="27540"/>
                </a:lnTo>
                <a:lnTo>
                  <a:pt x="37937" y="27597"/>
                </a:lnTo>
                <a:lnTo>
                  <a:pt x="37948" y="27642"/>
                </a:lnTo>
                <a:lnTo>
                  <a:pt x="37960" y="27688"/>
                </a:lnTo>
                <a:lnTo>
                  <a:pt x="37983" y="27722"/>
                </a:lnTo>
                <a:lnTo>
                  <a:pt x="38005" y="27767"/>
                </a:lnTo>
                <a:lnTo>
                  <a:pt x="38039" y="27790"/>
                </a:lnTo>
                <a:lnTo>
                  <a:pt x="38085" y="27813"/>
                </a:lnTo>
                <a:lnTo>
                  <a:pt x="38119" y="27836"/>
                </a:lnTo>
                <a:lnTo>
                  <a:pt x="38165" y="27836"/>
                </a:lnTo>
                <a:lnTo>
                  <a:pt x="38165" y="30133"/>
                </a:lnTo>
                <a:lnTo>
                  <a:pt x="38130" y="30145"/>
                </a:lnTo>
                <a:lnTo>
                  <a:pt x="38096" y="30156"/>
                </a:lnTo>
                <a:lnTo>
                  <a:pt x="38062" y="30179"/>
                </a:lnTo>
                <a:lnTo>
                  <a:pt x="38028" y="30202"/>
                </a:lnTo>
                <a:lnTo>
                  <a:pt x="38005" y="30236"/>
                </a:lnTo>
                <a:lnTo>
                  <a:pt x="37994" y="30270"/>
                </a:lnTo>
                <a:lnTo>
                  <a:pt x="37983" y="30315"/>
                </a:lnTo>
                <a:lnTo>
                  <a:pt x="37971" y="30350"/>
                </a:lnTo>
                <a:lnTo>
                  <a:pt x="37983" y="30395"/>
                </a:lnTo>
                <a:lnTo>
                  <a:pt x="37994" y="30429"/>
                </a:lnTo>
                <a:lnTo>
                  <a:pt x="35992" y="31578"/>
                </a:lnTo>
                <a:lnTo>
                  <a:pt x="35958" y="31544"/>
                </a:lnTo>
                <a:lnTo>
                  <a:pt x="35924" y="31510"/>
                </a:lnTo>
                <a:lnTo>
                  <a:pt x="35867" y="31498"/>
                </a:lnTo>
                <a:lnTo>
                  <a:pt x="35821" y="31487"/>
                </a:lnTo>
                <a:lnTo>
                  <a:pt x="35764" y="31498"/>
                </a:lnTo>
                <a:lnTo>
                  <a:pt x="35719" y="31510"/>
                </a:lnTo>
                <a:lnTo>
                  <a:pt x="35685" y="31544"/>
                </a:lnTo>
                <a:lnTo>
                  <a:pt x="35651" y="31578"/>
                </a:lnTo>
                <a:lnTo>
                  <a:pt x="33694" y="30452"/>
                </a:lnTo>
                <a:lnTo>
                  <a:pt x="33705" y="30406"/>
                </a:lnTo>
                <a:lnTo>
                  <a:pt x="33705" y="30350"/>
                </a:lnTo>
                <a:lnTo>
                  <a:pt x="33705" y="30304"/>
                </a:lnTo>
                <a:lnTo>
                  <a:pt x="33694" y="30259"/>
                </a:lnTo>
                <a:lnTo>
                  <a:pt x="33671" y="30213"/>
                </a:lnTo>
                <a:lnTo>
                  <a:pt x="33637" y="30179"/>
                </a:lnTo>
                <a:lnTo>
                  <a:pt x="33603" y="30145"/>
                </a:lnTo>
                <a:lnTo>
                  <a:pt x="33569" y="30122"/>
                </a:lnTo>
                <a:lnTo>
                  <a:pt x="33523" y="30099"/>
                </a:lnTo>
                <a:lnTo>
                  <a:pt x="33478" y="30099"/>
                </a:lnTo>
                <a:lnTo>
                  <a:pt x="33478" y="27779"/>
                </a:lnTo>
                <a:lnTo>
                  <a:pt x="33535" y="27756"/>
                </a:lnTo>
                <a:lnTo>
                  <a:pt x="33592" y="27722"/>
                </a:lnTo>
                <a:lnTo>
                  <a:pt x="33626" y="27665"/>
                </a:lnTo>
                <a:lnTo>
                  <a:pt x="33637" y="27597"/>
                </a:lnTo>
                <a:lnTo>
                  <a:pt x="33637" y="27563"/>
                </a:lnTo>
                <a:lnTo>
                  <a:pt x="33626" y="27528"/>
                </a:lnTo>
                <a:lnTo>
                  <a:pt x="35628" y="26368"/>
                </a:lnTo>
                <a:lnTo>
                  <a:pt x="35662" y="26414"/>
                </a:lnTo>
                <a:lnTo>
                  <a:pt x="35707" y="26448"/>
                </a:lnTo>
                <a:lnTo>
                  <a:pt x="35764" y="26471"/>
                </a:lnTo>
                <a:lnTo>
                  <a:pt x="35878" y="26471"/>
                </a:lnTo>
                <a:lnTo>
                  <a:pt x="35935" y="26448"/>
                </a:lnTo>
                <a:lnTo>
                  <a:pt x="35980" y="26414"/>
                </a:lnTo>
                <a:lnTo>
                  <a:pt x="36015" y="26368"/>
                </a:lnTo>
                <a:close/>
                <a:moveTo>
                  <a:pt x="12320" y="26368"/>
                </a:moveTo>
                <a:lnTo>
                  <a:pt x="14242" y="27483"/>
                </a:lnTo>
                <a:lnTo>
                  <a:pt x="14231" y="27540"/>
                </a:lnTo>
                <a:lnTo>
                  <a:pt x="14219" y="27597"/>
                </a:lnTo>
                <a:lnTo>
                  <a:pt x="14231" y="27642"/>
                </a:lnTo>
                <a:lnTo>
                  <a:pt x="14242" y="27688"/>
                </a:lnTo>
                <a:lnTo>
                  <a:pt x="14265" y="27733"/>
                </a:lnTo>
                <a:lnTo>
                  <a:pt x="14288" y="27767"/>
                </a:lnTo>
                <a:lnTo>
                  <a:pt x="14333" y="27801"/>
                </a:lnTo>
                <a:lnTo>
                  <a:pt x="14367" y="27824"/>
                </a:lnTo>
                <a:lnTo>
                  <a:pt x="14413" y="27847"/>
                </a:lnTo>
                <a:lnTo>
                  <a:pt x="14470" y="27847"/>
                </a:lnTo>
                <a:lnTo>
                  <a:pt x="14470" y="30111"/>
                </a:lnTo>
                <a:lnTo>
                  <a:pt x="14413" y="30111"/>
                </a:lnTo>
                <a:lnTo>
                  <a:pt x="14379" y="30133"/>
                </a:lnTo>
                <a:lnTo>
                  <a:pt x="14333" y="30156"/>
                </a:lnTo>
                <a:lnTo>
                  <a:pt x="14299" y="30179"/>
                </a:lnTo>
                <a:lnTo>
                  <a:pt x="14276" y="30224"/>
                </a:lnTo>
                <a:lnTo>
                  <a:pt x="14253" y="30259"/>
                </a:lnTo>
                <a:lnTo>
                  <a:pt x="14242" y="30304"/>
                </a:lnTo>
                <a:lnTo>
                  <a:pt x="14231" y="30350"/>
                </a:lnTo>
                <a:lnTo>
                  <a:pt x="14242" y="30395"/>
                </a:lnTo>
                <a:lnTo>
                  <a:pt x="14253" y="30441"/>
                </a:lnTo>
                <a:lnTo>
                  <a:pt x="12274" y="31589"/>
                </a:lnTo>
                <a:lnTo>
                  <a:pt x="12240" y="31555"/>
                </a:lnTo>
                <a:lnTo>
                  <a:pt x="12206" y="31533"/>
                </a:lnTo>
                <a:lnTo>
                  <a:pt x="12160" y="31510"/>
                </a:lnTo>
                <a:lnTo>
                  <a:pt x="12058" y="31510"/>
                </a:lnTo>
                <a:lnTo>
                  <a:pt x="12024" y="31521"/>
                </a:lnTo>
                <a:lnTo>
                  <a:pt x="11978" y="31555"/>
                </a:lnTo>
                <a:lnTo>
                  <a:pt x="11956" y="31589"/>
                </a:lnTo>
                <a:lnTo>
                  <a:pt x="9942" y="30429"/>
                </a:lnTo>
                <a:lnTo>
                  <a:pt x="9954" y="30384"/>
                </a:lnTo>
                <a:lnTo>
                  <a:pt x="9954" y="30350"/>
                </a:lnTo>
                <a:lnTo>
                  <a:pt x="9954" y="30315"/>
                </a:lnTo>
                <a:lnTo>
                  <a:pt x="9942" y="30270"/>
                </a:lnTo>
                <a:lnTo>
                  <a:pt x="9931" y="30236"/>
                </a:lnTo>
                <a:lnTo>
                  <a:pt x="9908" y="30202"/>
                </a:lnTo>
                <a:lnTo>
                  <a:pt x="9840" y="30156"/>
                </a:lnTo>
                <a:lnTo>
                  <a:pt x="9806" y="30145"/>
                </a:lnTo>
                <a:lnTo>
                  <a:pt x="9772" y="30133"/>
                </a:lnTo>
                <a:lnTo>
                  <a:pt x="9772" y="27813"/>
                </a:lnTo>
                <a:lnTo>
                  <a:pt x="9806" y="27813"/>
                </a:lnTo>
                <a:lnTo>
                  <a:pt x="9851" y="27790"/>
                </a:lnTo>
                <a:lnTo>
                  <a:pt x="9885" y="27767"/>
                </a:lnTo>
                <a:lnTo>
                  <a:pt x="9908" y="27745"/>
                </a:lnTo>
                <a:lnTo>
                  <a:pt x="9931" y="27710"/>
                </a:lnTo>
                <a:lnTo>
                  <a:pt x="9954" y="27676"/>
                </a:lnTo>
                <a:lnTo>
                  <a:pt x="9965" y="27631"/>
                </a:lnTo>
                <a:lnTo>
                  <a:pt x="9965" y="27597"/>
                </a:lnTo>
                <a:lnTo>
                  <a:pt x="9965" y="27551"/>
                </a:lnTo>
                <a:lnTo>
                  <a:pt x="9954" y="27506"/>
                </a:lnTo>
                <a:lnTo>
                  <a:pt x="11910" y="26380"/>
                </a:lnTo>
                <a:lnTo>
                  <a:pt x="11944" y="26425"/>
                </a:lnTo>
                <a:lnTo>
                  <a:pt x="11990" y="26459"/>
                </a:lnTo>
                <a:lnTo>
                  <a:pt x="12047" y="26482"/>
                </a:lnTo>
                <a:lnTo>
                  <a:pt x="12104" y="26493"/>
                </a:lnTo>
                <a:lnTo>
                  <a:pt x="12172" y="26482"/>
                </a:lnTo>
                <a:lnTo>
                  <a:pt x="12229" y="26459"/>
                </a:lnTo>
                <a:lnTo>
                  <a:pt x="12274" y="26425"/>
                </a:lnTo>
                <a:lnTo>
                  <a:pt x="12320" y="26368"/>
                </a:lnTo>
                <a:close/>
                <a:moveTo>
                  <a:pt x="7553" y="26357"/>
                </a:moveTo>
                <a:lnTo>
                  <a:pt x="9533" y="27506"/>
                </a:lnTo>
                <a:lnTo>
                  <a:pt x="9521" y="27551"/>
                </a:lnTo>
                <a:lnTo>
                  <a:pt x="9510" y="27597"/>
                </a:lnTo>
                <a:lnTo>
                  <a:pt x="9510" y="27642"/>
                </a:lnTo>
                <a:lnTo>
                  <a:pt x="9533" y="27676"/>
                </a:lnTo>
                <a:lnTo>
                  <a:pt x="9544" y="27722"/>
                </a:lnTo>
                <a:lnTo>
                  <a:pt x="9578" y="27745"/>
                </a:lnTo>
                <a:lnTo>
                  <a:pt x="9601" y="27779"/>
                </a:lnTo>
                <a:lnTo>
                  <a:pt x="9635" y="27801"/>
                </a:lnTo>
                <a:lnTo>
                  <a:pt x="9681" y="27813"/>
                </a:lnTo>
                <a:lnTo>
                  <a:pt x="9726" y="27824"/>
                </a:lnTo>
                <a:lnTo>
                  <a:pt x="9726" y="30133"/>
                </a:lnTo>
                <a:lnTo>
                  <a:pt x="9681" y="30145"/>
                </a:lnTo>
                <a:lnTo>
                  <a:pt x="9646" y="30156"/>
                </a:lnTo>
                <a:lnTo>
                  <a:pt x="9612" y="30179"/>
                </a:lnTo>
                <a:lnTo>
                  <a:pt x="9578" y="30202"/>
                </a:lnTo>
                <a:lnTo>
                  <a:pt x="9555" y="30236"/>
                </a:lnTo>
                <a:lnTo>
                  <a:pt x="9533" y="30270"/>
                </a:lnTo>
                <a:lnTo>
                  <a:pt x="9521" y="30304"/>
                </a:lnTo>
                <a:lnTo>
                  <a:pt x="9521" y="30350"/>
                </a:lnTo>
                <a:lnTo>
                  <a:pt x="9521" y="30395"/>
                </a:lnTo>
                <a:lnTo>
                  <a:pt x="9533" y="30429"/>
                </a:lnTo>
                <a:lnTo>
                  <a:pt x="7508" y="31601"/>
                </a:lnTo>
                <a:lnTo>
                  <a:pt x="7485" y="31567"/>
                </a:lnTo>
                <a:lnTo>
                  <a:pt x="7451" y="31544"/>
                </a:lnTo>
                <a:lnTo>
                  <a:pt x="7417" y="31533"/>
                </a:lnTo>
                <a:lnTo>
                  <a:pt x="7371" y="31521"/>
                </a:lnTo>
                <a:lnTo>
                  <a:pt x="7326" y="31533"/>
                </a:lnTo>
                <a:lnTo>
                  <a:pt x="7292" y="31544"/>
                </a:lnTo>
                <a:lnTo>
                  <a:pt x="7258" y="31567"/>
                </a:lnTo>
                <a:lnTo>
                  <a:pt x="7235" y="31589"/>
                </a:lnTo>
                <a:lnTo>
                  <a:pt x="5176" y="30406"/>
                </a:lnTo>
                <a:lnTo>
                  <a:pt x="5187" y="30350"/>
                </a:lnTo>
                <a:lnTo>
                  <a:pt x="5176" y="30281"/>
                </a:lnTo>
                <a:lnTo>
                  <a:pt x="5142" y="30224"/>
                </a:lnTo>
                <a:lnTo>
                  <a:pt x="5096" y="30190"/>
                </a:lnTo>
                <a:lnTo>
                  <a:pt x="5028" y="30168"/>
                </a:lnTo>
                <a:lnTo>
                  <a:pt x="5028" y="27847"/>
                </a:lnTo>
                <a:lnTo>
                  <a:pt x="5074" y="27836"/>
                </a:lnTo>
                <a:lnTo>
                  <a:pt x="5119" y="27824"/>
                </a:lnTo>
                <a:lnTo>
                  <a:pt x="5153" y="27790"/>
                </a:lnTo>
                <a:lnTo>
                  <a:pt x="5187" y="27767"/>
                </a:lnTo>
                <a:lnTo>
                  <a:pt x="5210" y="27722"/>
                </a:lnTo>
                <a:lnTo>
                  <a:pt x="5233" y="27688"/>
                </a:lnTo>
                <a:lnTo>
                  <a:pt x="5244" y="27642"/>
                </a:lnTo>
                <a:lnTo>
                  <a:pt x="5256" y="27597"/>
                </a:lnTo>
                <a:lnTo>
                  <a:pt x="5244" y="27540"/>
                </a:lnTo>
                <a:lnTo>
                  <a:pt x="5233" y="27494"/>
                </a:lnTo>
                <a:lnTo>
                  <a:pt x="7189" y="26368"/>
                </a:lnTo>
                <a:lnTo>
                  <a:pt x="7223" y="26402"/>
                </a:lnTo>
                <a:lnTo>
                  <a:pt x="7269" y="26436"/>
                </a:lnTo>
                <a:lnTo>
                  <a:pt x="7314" y="26459"/>
                </a:lnTo>
                <a:lnTo>
                  <a:pt x="7428" y="26459"/>
                </a:lnTo>
                <a:lnTo>
                  <a:pt x="7474" y="26436"/>
                </a:lnTo>
                <a:lnTo>
                  <a:pt x="7519" y="26402"/>
                </a:lnTo>
                <a:lnTo>
                  <a:pt x="7553" y="26357"/>
                </a:lnTo>
                <a:close/>
                <a:moveTo>
                  <a:pt x="17052" y="26368"/>
                </a:moveTo>
                <a:lnTo>
                  <a:pt x="19043" y="27517"/>
                </a:lnTo>
                <a:lnTo>
                  <a:pt x="19031" y="27551"/>
                </a:lnTo>
                <a:lnTo>
                  <a:pt x="19031" y="27597"/>
                </a:lnTo>
                <a:lnTo>
                  <a:pt x="19031" y="27631"/>
                </a:lnTo>
                <a:lnTo>
                  <a:pt x="19043" y="27665"/>
                </a:lnTo>
                <a:lnTo>
                  <a:pt x="19077" y="27722"/>
                </a:lnTo>
                <a:lnTo>
                  <a:pt x="19134" y="27767"/>
                </a:lnTo>
                <a:lnTo>
                  <a:pt x="19168" y="27779"/>
                </a:lnTo>
                <a:lnTo>
                  <a:pt x="19202" y="27779"/>
                </a:lnTo>
                <a:lnTo>
                  <a:pt x="19202" y="30190"/>
                </a:lnTo>
                <a:lnTo>
                  <a:pt x="19145" y="30202"/>
                </a:lnTo>
                <a:lnTo>
                  <a:pt x="19099" y="30236"/>
                </a:lnTo>
                <a:lnTo>
                  <a:pt x="19065" y="30293"/>
                </a:lnTo>
                <a:lnTo>
                  <a:pt x="19054" y="30350"/>
                </a:lnTo>
                <a:lnTo>
                  <a:pt x="19065" y="30406"/>
                </a:lnTo>
                <a:lnTo>
                  <a:pt x="16995" y="31601"/>
                </a:lnTo>
                <a:lnTo>
                  <a:pt x="16961" y="31567"/>
                </a:lnTo>
                <a:lnTo>
                  <a:pt x="16927" y="31544"/>
                </a:lnTo>
                <a:lnTo>
                  <a:pt x="16893" y="31533"/>
                </a:lnTo>
                <a:lnTo>
                  <a:pt x="16847" y="31521"/>
                </a:lnTo>
                <a:lnTo>
                  <a:pt x="16813" y="31533"/>
                </a:lnTo>
                <a:lnTo>
                  <a:pt x="16767" y="31544"/>
                </a:lnTo>
                <a:lnTo>
                  <a:pt x="16733" y="31567"/>
                </a:lnTo>
                <a:lnTo>
                  <a:pt x="16711" y="31589"/>
                </a:lnTo>
                <a:lnTo>
                  <a:pt x="14708" y="30441"/>
                </a:lnTo>
                <a:lnTo>
                  <a:pt x="14720" y="30395"/>
                </a:lnTo>
                <a:lnTo>
                  <a:pt x="14720" y="30350"/>
                </a:lnTo>
                <a:lnTo>
                  <a:pt x="14720" y="30304"/>
                </a:lnTo>
                <a:lnTo>
                  <a:pt x="14708" y="30259"/>
                </a:lnTo>
                <a:lnTo>
                  <a:pt x="14686" y="30224"/>
                </a:lnTo>
                <a:lnTo>
                  <a:pt x="14663" y="30190"/>
                </a:lnTo>
                <a:lnTo>
                  <a:pt x="14629" y="30156"/>
                </a:lnTo>
                <a:lnTo>
                  <a:pt x="14595" y="30133"/>
                </a:lnTo>
                <a:lnTo>
                  <a:pt x="14549" y="30122"/>
                </a:lnTo>
                <a:lnTo>
                  <a:pt x="14515" y="30111"/>
                </a:lnTo>
                <a:lnTo>
                  <a:pt x="14515" y="27847"/>
                </a:lnTo>
                <a:lnTo>
                  <a:pt x="14561" y="27836"/>
                </a:lnTo>
                <a:lnTo>
                  <a:pt x="14595" y="27824"/>
                </a:lnTo>
                <a:lnTo>
                  <a:pt x="14640" y="27801"/>
                </a:lnTo>
                <a:lnTo>
                  <a:pt x="14674" y="27767"/>
                </a:lnTo>
                <a:lnTo>
                  <a:pt x="14697" y="27733"/>
                </a:lnTo>
                <a:lnTo>
                  <a:pt x="14720" y="27688"/>
                </a:lnTo>
                <a:lnTo>
                  <a:pt x="14731" y="27642"/>
                </a:lnTo>
                <a:lnTo>
                  <a:pt x="14731" y="27597"/>
                </a:lnTo>
                <a:lnTo>
                  <a:pt x="14731" y="27540"/>
                </a:lnTo>
                <a:lnTo>
                  <a:pt x="14720" y="27494"/>
                </a:lnTo>
                <a:lnTo>
                  <a:pt x="16642" y="26380"/>
                </a:lnTo>
                <a:lnTo>
                  <a:pt x="16688" y="26425"/>
                </a:lnTo>
                <a:lnTo>
                  <a:pt x="16733" y="26459"/>
                </a:lnTo>
                <a:lnTo>
                  <a:pt x="16790" y="26482"/>
                </a:lnTo>
                <a:lnTo>
                  <a:pt x="16915" y="26482"/>
                </a:lnTo>
                <a:lnTo>
                  <a:pt x="16972" y="26459"/>
                </a:lnTo>
                <a:lnTo>
                  <a:pt x="17018" y="26414"/>
                </a:lnTo>
                <a:lnTo>
                  <a:pt x="17052" y="26368"/>
                </a:lnTo>
                <a:close/>
                <a:moveTo>
                  <a:pt x="24150" y="30463"/>
                </a:moveTo>
                <a:lnTo>
                  <a:pt x="26152" y="31624"/>
                </a:lnTo>
                <a:lnTo>
                  <a:pt x="26141" y="31658"/>
                </a:lnTo>
                <a:lnTo>
                  <a:pt x="26141" y="31703"/>
                </a:lnTo>
                <a:lnTo>
                  <a:pt x="26141" y="31737"/>
                </a:lnTo>
                <a:lnTo>
                  <a:pt x="26152" y="31771"/>
                </a:lnTo>
                <a:lnTo>
                  <a:pt x="26186" y="31828"/>
                </a:lnTo>
                <a:lnTo>
                  <a:pt x="26243" y="31874"/>
                </a:lnTo>
                <a:lnTo>
                  <a:pt x="26277" y="31897"/>
                </a:lnTo>
                <a:lnTo>
                  <a:pt x="26323" y="31897"/>
                </a:lnTo>
                <a:lnTo>
                  <a:pt x="26323" y="34263"/>
                </a:lnTo>
                <a:lnTo>
                  <a:pt x="26255" y="34285"/>
                </a:lnTo>
                <a:lnTo>
                  <a:pt x="26198" y="34331"/>
                </a:lnTo>
                <a:lnTo>
                  <a:pt x="26164" y="34388"/>
                </a:lnTo>
                <a:lnTo>
                  <a:pt x="26152" y="34422"/>
                </a:lnTo>
                <a:lnTo>
                  <a:pt x="26141" y="34456"/>
                </a:lnTo>
                <a:lnTo>
                  <a:pt x="26152" y="34524"/>
                </a:lnTo>
                <a:lnTo>
                  <a:pt x="24184" y="35662"/>
                </a:lnTo>
                <a:lnTo>
                  <a:pt x="24139" y="35616"/>
                </a:lnTo>
                <a:lnTo>
                  <a:pt x="24082" y="35582"/>
                </a:lnTo>
                <a:lnTo>
                  <a:pt x="24025" y="35559"/>
                </a:lnTo>
                <a:lnTo>
                  <a:pt x="23957" y="35548"/>
                </a:lnTo>
                <a:lnTo>
                  <a:pt x="23900" y="35548"/>
                </a:lnTo>
                <a:lnTo>
                  <a:pt x="23843" y="35571"/>
                </a:lnTo>
                <a:lnTo>
                  <a:pt x="23786" y="35616"/>
                </a:lnTo>
                <a:lnTo>
                  <a:pt x="23752" y="35662"/>
                </a:lnTo>
                <a:lnTo>
                  <a:pt x="21773" y="34513"/>
                </a:lnTo>
                <a:lnTo>
                  <a:pt x="21773" y="34456"/>
                </a:lnTo>
                <a:lnTo>
                  <a:pt x="21761" y="34388"/>
                </a:lnTo>
                <a:lnTo>
                  <a:pt x="21738" y="34331"/>
                </a:lnTo>
                <a:lnTo>
                  <a:pt x="21682" y="34297"/>
                </a:lnTo>
                <a:lnTo>
                  <a:pt x="21625" y="34274"/>
                </a:lnTo>
                <a:lnTo>
                  <a:pt x="21625" y="31942"/>
                </a:lnTo>
                <a:lnTo>
                  <a:pt x="21670" y="31931"/>
                </a:lnTo>
                <a:lnTo>
                  <a:pt x="21704" y="31908"/>
                </a:lnTo>
                <a:lnTo>
                  <a:pt x="21738" y="31885"/>
                </a:lnTo>
                <a:lnTo>
                  <a:pt x="21773" y="31862"/>
                </a:lnTo>
                <a:lnTo>
                  <a:pt x="21795" y="31828"/>
                </a:lnTo>
                <a:lnTo>
                  <a:pt x="21818" y="31783"/>
                </a:lnTo>
                <a:lnTo>
                  <a:pt x="21829" y="31749"/>
                </a:lnTo>
                <a:lnTo>
                  <a:pt x="21829" y="31703"/>
                </a:lnTo>
                <a:lnTo>
                  <a:pt x="21829" y="31646"/>
                </a:lnTo>
                <a:lnTo>
                  <a:pt x="21818" y="31612"/>
                </a:lnTo>
                <a:lnTo>
                  <a:pt x="23775" y="30475"/>
                </a:lnTo>
                <a:lnTo>
                  <a:pt x="23809" y="30509"/>
                </a:lnTo>
                <a:lnTo>
                  <a:pt x="23854" y="30543"/>
                </a:lnTo>
                <a:lnTo>
                  <a:pt x="23911" y="30566"/>
                </a:lnTo>
                <a:lnTo>
                  <a:pt x="23957" y="30577"/>
                </a:lnTo>
                <a:lnTo>
                  <a:pt x="24014" y="30566"/>
                </a:lnTo>
                <a:lnTo>
                  <a:pt x="24070" y="30543"/>
                </a:lnTo>
                <a:lnTo>
                  <a:pt x="24116" y="30509"/>
                </a:lnTo>
                <a:lnTo>
                  <a:pt x="24150" y="30463"/>
                </a:lnTo>
                <a:close/>
                <a:moveTo>
                  <a:pt x="19361" y="30441"/>
                </a:moveTo>
                <a:lnTo>
                  <a:pt x="21363" y="31601"/>
                </a:lnTo>
                <a:lnTo>
                  <a:pt x="21352" y="31646"/>
                </a:lnTo>
                <a:lnTo>
                  <a:pt x="21340" y="31703"/>
                </a:lnTo>
                <a:lnTo>
                  <a:pt x="21352" y="31749"/>
                </a:lnTo>
                <a:lnTo>
                  <a:pt x="21363" y="31794"/>
                </a:lnTo>
                <a:lnTo>
                  <a:pt x="21386" y="31828"/>
                </a:lnTo>
                <a:lnTo>
                  <a:pt x="21409" y="31862"/>
                </a:lnTo>
                <a:lnTo>
                  <a:pt x="21443" y="31897"/>
                </a:lnTo>
                <a:lnTo>
                  <a:pt x="21488" y="31919"/>
                </a:lnTo>
                <a:lnTo>
                  <a:pt x="21534" y="31931"/>
                </a:lnTo>
                <a:lnTo>
                  <a:pt x="21579" y="31942"/>
                </a:lnTo>
                <a:lnTo>
                  <a:pt x="21579" y="34263"/>
                </a:lnTo>
                <a:lnTo>
                  <a:pt x="21545" y="34274"/>
                </a:lnTo>
                <a:lnTo>
                  <a:pt x="21511" y="34285"/>
                </a:lnTo>
                <a:lnTo>
                  <a:pt x="21454" y="34331"/>
                </a:lnTo>
                <a:lnTo>
                  <a:pt x="21409" y="34388"/>
                </a:lnTo>
                <a:lnTo>
                  <a:pt x="21397" y="34422"/>
                </a:lnTo>
                <a:lnTo>
                  <a:pt x="21397" y="34456"/>
                </a:lnTo>
                <a:lnTo>
                  <a:pt x="21397" y="34490"/>
                </a:lnTo>
                <a:lnTo>
                  <a:pt x="21409" y="34524"/>
                </a:lnTo>
                <a:lnTo>
                  <a:pt x="19418" y="35673"/>
                </a:lnTo>
                <a:lnTo>
                  <a:pt x="19372" y="35639"/>
                </a:lnTo>
                <a:lnTo>
                  <a:pt x="19327" y="35605"/>
                </a:lnTo>
                <a:lnTo>
                  <a:pt x="19281" y="35582"/>
                </a:lnTo>
                <a:lnTo>
                  <a:pt x="19213" y="35571"/>
                </a:lnTo>
                <a:lnTo>
                  <a:pt x="19156" y="35582"/>
                </a:lnTo>
                <a:lnTo>
                  <a:pt x="19111" y="35594"/>
                </a:lnTo>
                <a:lnTo>
                  <a:pt x="19065" y="35628"/>
                </a:lnTo>
                <a:lnTo>
                  <a:pt x="19031" y="35673"/>
                </a:lnTo>
                <a:lnTo>
                  <a:pt x="17029" y="34513"/>
                </a:lnTo>
                <a:lnTo>
                  <a:pt x="17040" y="34456"/>
                </a:lnTo>
                <a:lnTo>
                  <a:pt x="17029" y="34388"/>
                </a:lnTo>
                <a:lnTo>
                  <a:pt x="16995" y="34331"/>
                </a:lnTo>
                <a:lnTo>
                  <a:pt x="16949" y="34285"/>
                </a:lnTo>
                <a:lnTo>
                  <a:pt x="16881" y="34263"/>
                </a:lnTo>
                <a:lnTo>
                  <a:pt x="16881" y="31862"/>
                </a:lnTo>
                <a:lnTo>
                  <a:pt x="16938" y="31851"/>
                </a:lnTo>
                <a:lnTo>
                  <a:pt x="16984" y="31806"/>
                </a:lnTo>
                <a:lnTo>
                  <a:pt x="17006" y="31760"/>
                </a:lnTo>
                <a:lnTo>
                  <a:pt x="17018" y="31703"/>
                </a:lnTo>
                <a:lnTo>
                  <a:pt x="17006" y="31646"/>
                </a:lnTo>
                <a:lnTo>
                  <a:pt x="19077" y="30452"/>
                </a:lnTo>
                <a:lnTo>
                  <a:pt x="19111" y="30475"/>
                </a:lnTo>
                <a:lnTo>
                  <a:pt x="19145" y="30497"/>
                </a:lnTo>
                <a:lnTo>
                  <a:pt x="19179" y="30509"/>
                </a:lnTo>
                <a:lnTo>
                  <a:pt x="19213" y="30520"/>
                </a:lnTo>
                <a:lnTo>
                  <a:pt x="19259" y="30509"/>
                </a:lnTo>
                <a:lnTo>
                  <a:pt x="19304" y="30497"/>
                </a:lnTo>
                <a:lnTo>
                  <a:pt x="19338" y="30475"/>
                </a:lnTo>
                <a:lnTo>
                  <a:pt x="19361" y="30441"/>
                </a:lnTo>
                <a:close/>
                <a:moveTo>
                  <a:pt x="28882" y="30463"/>
                </a:moveTo>
                <a:lnTo>
                  <a:pt x="30918" y="31635"/>
                </a:lnTo>
                <a:lnTo>
                  <a:pt x="30907" y="31703"/>
                </a:lnTo>
                <a:lnTo>
                  <a:pt x="30918" y="31760"/>
                </a:lnTo>
                <a:lnTo>
                  <a:pt x="30953" y="31806"/>
                </a:lnTo>
                <a:lnTo>
                  <a:pt x="30998" y="31840"/>
                </a:lnTo>
                <a:lnTo>
                  <a:pt x="31055" y="31862"/>
                </a:lnTo>
                <a:lnTo>
                  <a:pt x="31055" y="34217"/>
                </a:lnTo>
                <a:lnTo>
                  <a:pt x="31009" y="34217"/>
                </a:lnTo>
                <a:lnTo>
                  <a:pt x="30975" y="34240"/>
                </a:lnTo>
                <a:lnTo>
                  <a:pt x="30930" y="34263"/>
                </a:lnTo>
                <a:lnTo>
                  <a:pt x="30896" y="34285"/>
                </a:lnTo>
                <a:lnTo>
                  <a:pt x="30873" y="34320"/>
                </a:lnTo>
                <a:lnTo>
                  <a:pt x="30850" y="34365"/>
                </a:lnTo>
                <a:lnTo>
                  <a:pt x="30839" y="34411"/>
                </a:lnTo>
                <a:lnTo>
                  <a:pt x="30839" y="34456"/>
                </a:lnTo>
                <a:lnTo>
                  <a:pt x="30839" y="34502"/>
                </a:lnTo>
                <a:lnTo>
                  <a:pt x="30850" y="34547"/>
                </a:lnTo>
                <a:lnTo>
                  <a:pt x="28905" y="35673"/>
                </a:lnTo>
                <a:lnTo>
                  <a:pt x="28871" y="35628"/>
                </a:lnTo>
                <a:lnTo>
                  <a:pt x="28825" y="35594"/>
                </a:lnTo>
                <a:lnTo>
                  <a:pt x="28768" y="35571"/>
                </a:lnTo>
                <a:lnTo>
                  <a:pt x="28655" y="35571"/>
                </a:lnTo>
                <a:lnTo>
                  <a:pt x="28598" y="35594"/>
                </a:lnTo>
                <a:lnTo>
                  <a:pt x="28552" y="35628"/>
                </a:lnTo>
                <a:lnTo>
                  <a:pt x="28507" y="35673"/>
                </a:lnTo>
                <a:lnTo>
                  <a:pt x="26516" y="34524"/>
                </a:lnTo>
                <a:lnTo>
                  <a:pt x="26539" y="34456"/>
                </a:lnTo>
                <a:lnTo>
                  <a:pt x="26528" y="34422"/>
                </a:lnTo>
                <a:lnTo>
                  <a:pt x="26516" y="34388"/>
                </a:lnTo>
                <a:lnTo>
                  <a:pt x="26482" y="34331"/>
                </a:lnTo>
                <a:lnTo>
                  <a:pt x="26425" y="34285"/>
                </a:lnTo>
                <a:lnTo>
                  <a:pt x="26368" y="34263"/>
                </a:lnTo>
                <a:lnTo>
                  <a:pt x="26368" y="31897"/>
                </a:lnTo>
                <a:lnTo>
                  <a:pt x="26402" y="31897"/>
                </a:lnTo>
                <a:lnTo>
                  <a:pt x="26437" y="31874"/>
                </a:lnTo>
                <a:lnTo>
                  <a:pt x="26493" y="31828"/>
                </a:lnTo>
                <a:lnTo>
                  <a:pt x="26528" y="31771"/>
                </a:lnTo>
                <a:lnTo>
                  <a:pt x="26539" y="31737"/>
                </a:lnTo>
                <a:lnTo>
                  <a:pt x="26539" y="31703"/>
                </a:lnTo>
                <a:lnTo>
                  <a:pt x="26539" y="31658"/>
                </a:lnTo>
                <a:lnTo>
                  <a:pt x="26528" y="31624"/>
                </a:lnTo>
                <a:lnTo>
                  <a:pt x="28530" y="30463"/>
                </a:lnTo>
                <a:lnTo>
                  <a:pt x="28564" y="30509"/>
                </a:lnTo>
                <a:lnTo>
                  <a:pt x="28609" y="30532"/>
                </a:lnTo>
                <a:lnTo>
                  <a:pt x="28655" y="30554"/>
                </a:lnTo>
                <a:lnTo>
                  <a:pt x="28712" y="30566"/>
                </a:lnTo>
                <a:lnTo>
                  <a:pt x="28768" y="30554"/>
                </a:lnTo>
                <a:lnTo>
                  <a:pt x="28814" y="30532"/>
                </a:lnTo>
                <a:lnTo>
                  <a:pt x="28848" y="30509"/>
                </a:lnTo>
                <a:lnTo>
                  <a:pt x="28882" y="30463"/>
                </a:lnTo>
                <a:close/>
                <a:moveTo>
                  <a:pt x="14686" y="30475"/>
                </a:moveTo>
                <a:lnTo>
                  <a:pt x="16688" y="31635"/>
                </a:lnTo>
                <a:lnTo>
                  <a:pt x="16676" y="31703"/>
                </a:lnTo>
                <a:lnTo>
                  <a:pt x="16688" y="31760"/>
                </a:lnTo>
                <a:lnTo>
                  <a:pt x="16722" y="31817"/>
                </a:lnTo>
                <a:lnTo>
                  <a:pt x="16767" y="31851"/>
                </a:lnTo>
                <a:lnTo>
                  <a:pt x="16836" y="31874"/>
                </a:lnTo>
                <a:lnTo>
                  <a:pt x="16836" y="34263"/>
                </a:lnTo>
                <a:lnTo>
                  <a:pt x="16802" y="34274"/>
                </a:lnTo>
                <a:lnTo>
                  <a:pt x="16767" y="34285"/>
                </a:lnTo>
                <a:lnTo>
                  <a:pt x="16711" y="34320"/>
                </a:lnTo>
                <a:lnTo>
                  <a:pt x="16665" y="34388"/>
                </a:lnTo>
                <a:lnTo>
                  <a:pt x="16654" y="34422"/>
                </a:lnTo>
                <a:lnTo>
                  <a:pt x="16654" y="34456"/>
                </a:lnTo>
                <a:lnTo>
                  <a:pt x="16654" y="34490"/>
                </a:lnTo>
                <a:lnTo>
                  <a:pt x="16665" y="34524"/>
                </a:lnTo>
                <a:lnTo>
                  <a:pt x="14663" y="35685"/>
                </a:lnTo>
                <a:lnTo>
                  <a:pt x="14629" y="35650"/>
                </a:lnTo>
                <a:lnTo>
                  <a:pt x="14583" y="35616"/>
                </a:lnTo>
                <a:lnTo>
                  <a:pt x="14538" y="35594"/>
                </a:lnTo>
                <a:lnTo>
                  <a:pt x="14424" y="35594"/>
                </a:lnTo>
                <a:lnTo>
                  <a:pt x="14379" y="35616"/>
                </a:lnTo>
                <a:lnTo>
                  <a:pt x="14333" y="35639"/>
                </a:lnTo>
                <a:lnTo>
                  <a:pt x="14299" y="35685"/>
                </a:lnTo>
                <a:lnTo>
                  <a:pt x="12320" y="34536"/>
                </a:lnTo>
                <a:lnTo>
                  <a:pt x="12331" y="34490"/>
                </a:lnTo>
                <a:lnTo>
                  <a:pt x="12331" y="34456"/>
                </a:lnTo>
                <a:lnTo>
                  <a:pt x="12331" y="34411"/>
                </a:lnTo>
                <a:lnTo>
                  <a:pt x="12320" y="34376"/>
                </a:lnTo>
                <a:lnTo>
                  <a:pt x="12297" y="34342"/>
                </a:lnTo>
                <a:lnTo>
                  <a:pt x="12274" y="34308"/>
                </a:lnTo>
                <a:lnTo>
                  <a:pt x="12217" y="34263"/>
                </a:lnTo>
                <a:lnTo>
                  <a:pt x="12183" y="34251"/>
                </a:lnTo>
                <a:lnTo>
                  <a:pt x="12138" y="34240"/>
                </a:lnTo>
                <a:lnTo>
                  <a:pt x="12138" y="31885"/>
                </a:lnTo>
                <a:lnTo>
                  <a:pt x="12206" y="31862"/>
                </a:lnTo>
                <a:lnTo>
                  <a:pt x="12251" y="31828"/>
                </a:lnTo>
                <a:lnTo>
                  <a:pt x="12286" y="31771"/>
                </a:lnTo>
                <a:lnTo>
                  <a:pt x="12297" y="31703"/>
                </a:lnTo>
                <a:lnTo>
                  <a:pt x="12286" y="31635"/>
                </a:lnTo>
                <a:lnTo>
                  <a:pt x="14276" y="30486"/>
                </a:lnTo>
                <a:lnTo>
                  <a:pt x="14310" y="30532"/>
                </a:lnTo>
                <a:lnTo>
                  <a:pt x="14356" y="30566"/>
                </a:lnTo>
                <a:lnTo>
                  <a:pt x="14413" y="30588"/>
                </a:lnTo>
                <a:lnTo>
                  <a:pt x="14481" y="30600"/>
                </a:lnTo>
                <a:lnTo>
                  <a:pt x="14538" y="30588"/>
                </a:lnTo>
                <a:lnTo>
                  <a:pt x="14595" y="30566"/>
                </a:lnTo>
                <a:lnTo>
                  <a:pt x="14652" y="30520"/>
                </a:lnTo>
                <a:lnTo>
                  <a:pt x="14686" y="30475"/>
                </a:lnTo>
                <a:close/>
                <a:moveTo>
                  <a:pt x="38369" y="30463"/>
                </a:moveTo>
                <a:lnTo>
                  <a:pt x="40337" y="31601"/>
                </a:lnTo>
                <a:lnTo>
                  <a:pt x="40326" y="31646"/>
                </a:lnTo>
                <a:lnTo>
                  <a:pt x="40314" y="31703"/>
                </a:lnTo>
                <a:lnTo>
                  <a:pt x="40326" y="31749"/>
                </a:lnTo>
                <a:lnTo>
                  <a:pt x="40337" y="31783"/>
                </a:lnTo>
                <a:lnTo>
                  <a:pt x="40360" y="31828"/>
                </a:lnTo>
                <a:lnTo>
                  <a:pt x="40383" y="31862"/>
                </a:lnTo>
                <a:lnTo>
                  <a:pt x="40417" y="31897"/>
                </a:lnTo>
                <a:lnTo>
                  <a:pt x="40451" y="31919"/>
                </a:lnTo>
                <a:lnTo>
                  <a:pt x="40497" y="31931"/>
                </a:lnTo>
                <a:lnTo>
                  <a:pt x="40542" y="31942"/>
                </a:lnTo>
                <a:lnTo>
                  <a:pt x="40542" y="34251"/>
                </a:lnTo>
                <a:lnTo>
                  <a:pt x="40497" y="34251"/>
                </a:lnTo>
                <a:lnTo>
                  <a:pt x="40462" y="34274"/>
                </a:lnTo>
                <a:lnTo>
                  <a:pt x="40428" y="34285"/>
                </a:lnTo>
                <a:lnTo>
                  <a:pt x="40406" y="34320"/>
                </a:lnTo>
                <a:lnTo>
                  <a:pt x="40383" y="34342"/>
                </a:lnTo>
                <a:lnTo>
                  <a:pt x="40360" y="34376"/>
                </a:lnTo>
                <a:lnTo>
                  <a:pt x="40349" y="34411"/>
                </a:lnTo>
                <a:lnTo>
                  <a:pt x="40349" y="34456"/>
                </a:lnTo>
                <a:lnTo>
                  <a:pt x="40349" y="34490"/>
                </a:lnTo>
                <a:lnTo>
                  <a:pt x="40360" y="34536"/>
                </a:lnTo>
                <a:lnTo>
                  <a:pt x="38358" y="35696"/>
                </a:lnTo>
                <a:lnTo>
                  <a:pt x="38324" y="35650"/>
                </a:lnTo>
                <a:lnTo>
                  <a:pt x="38290" y="35628"/>
                </a:lnTo>
                <a:lnTo>
                  <a:pt x="38244" y="35605"/>
                </a:lnTo>
                <a:lnTo>
                  <a:pt x="38142" y="35605"/>
                </a:lnTo>
                <a:lnTo>
                  <a:pt x="38096" y="35628"/>
                </a:lnTo>
                <a:lnTo>
                  <a:pt x="38062" y="35650"/>
                </a:lnTo>
                <a:lnTo>
                  <a:pt x="38028" y="35685"/>
                </a:lnTo>
                <a:lnTo>
                  <a:pt x="36049" y="34547"/>
                </a:lnTo>
                <a:lnTo>
                  <a:pt x="36071" y="34502"/>
                </a:lnTo>
                <a:lnTo>
                  <a:pt x="36071" y="34456"/>
                </a:lnTo>
                <a:lnTo>
                  <a:pt x="36071" y="34411"/>
                </a:lnTo>
                <a:lnTo>
                  <a:pt x="36060" y="34365"/>
                </a:lnTo>
                <a:lnTo>
                  <a:pt x="36037" y="34320"/>
                </a:lnTo>
                <a:lnTo>
                  <a:pt x="36003" y="34285"/>
                </a:lnTo>
                <a:lnTo>
                  <a:pt x="35969" y="34251"/>
                </a:lnTo>
                <a:lnTo>
                  <a:pt x="35935" y="34229"/>
                </a:lnTo>
                <a:lnTo>
                  <a:pt x="35889" y="34217"/>
                </a:lnTo>
                <a:lnTo>
                  <a:pt x="35844" y="34206"/>
                </a:lnTo>
                <a:lnTo>
                  <a:pt x="35844" y="31908"/>
                </a:lnTo>
                <a:lnTo>
                  <a:pt x="35878" y="31897"/>
                </a:lnTo>
                <a:lnTo>
                  <a:pt x="35912" y="31885"/>
                </a:lnTo>
                <a:lnTo>
                  <a:pt x="35980" y="31840"/>
                </a:lnTo>
                <a:lnTo>
                  <a:pt x="36015" y="31771"/>
                </a:lnTo>
                <a:lnTo>
                  <a:pt x="36026" y="31737"/>
                </a:lnTo>
                <a:lnTo>
                  <a:pt x="36026" y="31703"/>
                </a:lnTo>
                <a:lnTo>
                  <a:pt x="36026" y="31658"/>
                </a:lnTo>
                <a:lnTo>
                  <a:pt x="36015" y="31624"/>
                </a:lnTo>
                <a:lnTo>
                  <a:pt x="38005" y="30463"/>
                </a:lnTo>
                <a:lnTo>
                  <a:pt x="38039" y="30509"/>
                </a:lnTo>
                <a:lnTo>
                  <a:pt x="38085" y="30543"/>
                </a:lnTo>
                <a:lnTo>
                  <a:pt x="38130" y="30554"/>
                </a:lnTo>
                <a:lnTo>
                  <a:pt x="38187" y="30566"/>
                </a:lnTo>
                <a:lnTo>
                  <a:pt x="38244" y="30554"/>
                </a:lnTo>
                <a:lnTo>
                  <a:pt x="38290" y="30543"/>
                </a:lnTo>
                <a:lnTo>
                  <a:pt x="38335" y="30509"/>
                </a:lnTo>
                <a:lnTo>
                  <a:pt x="38369" y="30463"/>
                </a:lnTo>
                <a:close/>
                <a:moveTo>
                  <a:pt x="36037" y="34593"/>
                </a:moveTo>
                <a:lnTo>
                  <a:pt x="38005" y="35730"/>
                </a:lnTo>
                <a:lnTo>
                  <a:pt x="37994" y="35764"/>
                </a:lnTo>
                <a:lnTo>
                  <a:pt x="37994" y="35810"/>
                </a:lnTo>
                <a:lnTo>
                  <a:pt x="37994" y="35844"/>
                </a:lnTo>
                <a:lnTo>
                  <a:pt x="38005" y="35878"/>
                </a:lnTo>
                <a:lnTo>
                  <a:pt x="38039" y="35935"/>
                </a:lnTo>
                <a:lnTo>
                  <a:pt x="38096" y="35980"/>
                </a:lnTo>
                <a:lnTo>
                  <a:pt x="38130" y="35992"/>
                </a:lnTo>
                <a:lnTo>
                  <a:pt x="38165" y="36003"/>
                </a:lnTo>
                <a:lnTo>
                  <a:pt x="38165" y="38290"/>
                </a:lnTo>
                <a:lnTo>
                  <a:pt x="38119" y="38301"/>
                </a:lnTo>
                <a:lnTo>
                  <a:pt x="38074" y="38324"/>
                </a:lnTo>
                <a:lnTo>
                  <a:pt x="38028" y="38346"/>
                </a:lnTo>
                <a:lnTo>
                  <a:pt x="37994" y="38381"/>
                </a:lnTo>
                <a:lnTo>
                  <a:pt x="37960" y="38415"/>
                </a:lnTo>
                <a:lnTo>
                  <a:pt x="37937" y="38460"/>
                </a:lnTo>
                <a:lnTo>
                  <a:pt x="37926" y="38506"/>
                </a:lnTo>
                <a:lnTo>
                  <a:pt x="37926" y="38563"/>
                </a:lnTo>
                <a:lnTo>
                  <a:pt x="37926" y="38619"/>
                </a:lnTo>
                <a:lnTo>
                  <a:pt x="37948" y="38665"/>
                </a:lnTo>
                <a:lnTo>
                  <a:pt x="36003" y="39780"/>
                </a:lnTo>
                <a:lnTo>
                  <a:pt x="35969" y="39746"/>
                </a:lnTo>
                <a:lnTo>
                  <a:pt x="35924" y="39711"/>
                </a:lnTo>
                <a:lnTo>
                  <a:pt x="35878" y="39689"/>
                </a:lnTo>
                <a:lnTo>
                  <a:pt x="35764" y="39689"/>
                </a:lnTo>
                <a:lnTo>
                  <a:pt x="35707" y="39711"/>
                </a:lnTo>
                <a:lnTo>
                  <a:pt x="35673" y="39746"/>
                </a:lnTo>
                <a:lnTo>
                  <a:pt x="35628" y="39780"/>
                </a:lnTo>
                <a:lnTo>
                  <a:pt x="33626" y="38619"/>
                </a:lnTo>
                <a:lnTo>
                  <a:pt x="33637" y="38563"/>
                </a:lnTo>
                <a:lnTo>
                  <a:pt x="33626" y="38494"/>
                </a:lnTo>
                <a:lnTo>
                  <a:pt x="33592" y="38437"/>
                </a:lnTo>
                <a:lnTo>
                  <a:pt x="33535" y="38392"/>
                </a:lnTo>
                <a:lnTo>
                  <a:pt x="33478" y="38369"/>
                </a:lnTo>
                <a:lnTo>
                  <a:pt x="33478" y="36026"/>
                </a:lnTo>
                <a:lnTo>
                  <a:pt x="33512" y="36014"/>
                </a:lnTo>
                <a:lnTo>
                  <a:pt x="33546" y="36003"/>
                </a:lnTo>
                <a:lnTo>
                  <a:pt x="33580" y="35980"/>
                </a:lnTo>
                <a:lnTo>
                  <a:pt x="33614" y="35946"/>
                </a:lnTo>
                <a:lnTo>
                  <a:pt x="33637" y="35923"/>
                </a:lnTo>
                <a:lnTo>
                  <a:pt x="33660" y="35889"/>
                </a:lnTo>
                <a:lnTo>
                  <a:pt x="33671" y="35844"/>
                </a:lnTo>
                <a:lnTo>
                  <a:pt x="33671" y="35810"/>
                </a:lnTo>
                <a:lnTo>
                  <a:pt x="33660" y="35764"/>
                </a:lnTo>
                <a:lnTo>
                  <a:pt x="33649" y="35719"/>
                </a:lnTo>
                <a:lnTo>
                  <a:pt x="35605" y="34593"/>
                </a:lnTo>
                <a:lnTo>
                  <a:pt x="35651" y="34638"/>
                </a:lnTo>
                <a:lnTo>
                  <a:pt x="35696" y="34672"/>
                </a:lnTo>
                <a:lnTo>
                  <a:pt x="35753" y="34695"/>
                </a:lnTo>
                <a:lnTo>
                  <a:pt x="35821" y="34706"/>
                </a:lnTo>
                <a:lnTo>
                  <a:pt x="35889" y="34695"/>
                </a:lnTo>
                <a:lnTo>
                  <a:pt x="35946" y="34672"/>
                </a:lnTo>
                <a:lnTo>
                  <a:pt x="35992" y="34638"/>
                </a:lnTo>
                <a:lnTo>
                  <a:pt x="36037" y="34593"/>
                </a:lnTo>
                <a:close/>
                <a:moveTo>
                  <a:pt x="31282" y="34593"/>
                </a:moveTo>
                <a:lnTo>
                  <a:pt x="33250" y="35719"/>
                </a:lnTo>
                <a:lnTo>
                  <a:pt x="33239" y="35764"/>
                </a:lnTo>
                <a:lnTo>
                  <a:pt x="33228" y="35810"/>
                </a:lnTo>
                <a:lnTo>
                  <a:pt x="33228" y="35844"/>
                </a:lnTo>
                <a:lnTo>
                  <a:pt x="33239" y="35889"/>
                </a:lnTo>
                <a:lnTo>
                  <a:pt x="33262" y="35923"/>
                </a:lnTo>
                <a:lnTo>
                  <a:pt x="33285" y="35958"/>
                </a:lnTo>
                <a:lnTo>
                  <a:pt x="33319" y="35980"/>
                </a:lnTo>
                <a:lnTo>
                  <a:pt x="33353" y="36003"/>
                </a:lnTo>
                <a:lnTo>
                  <a:pt x="33387" y="36014"/>
                </a:lnTo>
                <a:lnTo>
                  <a:pt x="33432" y="36026"/>
                </a:lnTo>
                <a:lnTo>
                  <a:pt x="33432" y="38369"/>
                </a:lnTo>
                <a:lnTo>
                  <a:pt x="33364" y="38392"/>
                </a:lnTo>
                <a:lnTo>
                  <a:pt x="33307" y="38437"/>
                </a:lnTo>
                <a:lnTo>
                  <a:pt x="33273" y="38494"/>
                </a:lnTo>
                <a:lnTo>
                  <a:pt x="33262" y="38563"/>
                </a:lnTo>
                <a:lnTo>
                  <a:pt x="33273" y="38631"/>
                </a:lnTo>
                <a:lnTo>
                  <a:pt x="31260" y="39791"/>
                </a:lnTo>
                <a:lnTo>
                  <a:pt x="31226" y="39746"/>
                </a:lnTo>
                <a:lnTo>
                  <a:pt x="31180" y="39711"/>
                </a:lnTo>
                <a:lnTo>
                  <a:pt x="31135" y="39700"/>
                </a:lnTo>
                <a:lnTo>
                  <a:pt x="31078" y="39689"/>
                </a:lnTo>
                <a:lnTo>
                  <a:pt x="31021" y="39700"/>
                </a:lnTo>
                <a:lnTo>
                  <a:pt x="30975" y="39711"/>
                </a:lnTo>
                <a:lnTo>
                  <a:pt x="30930" y="39746"/>
                </a:lnTo>
                <a:lnTo>
                  <a:pt x="30896" y="39791"/>
                </a:lnTo>
                <a:lnTo>
                  <a:pt x="28871" y="38619"/>
                </a:lnTo>
                <a:lnTo>
                  <a:pt x="28882" y="38563"/>
                </a:lnTo>
                <a:lnTo>
                  <a:pt x="28871" y="38494"/>
                </a:lnTo>
                <a:lnTo>
                  <a:pt x="28837" y="38449"/>
                </a:lnTo>
                <a:lnTo>
                  <a:pt x="28791" y="38415"/>
                </a:lnTo>
                <a:lnTo>
                  <a:pt x="28734" y="38392"/>
                </a:lnTo>
                <a:lnTo>
                  <a:pt x="28734" y="36037"/>
                </a:lnTo>
                <a:lnTo>
                  <a:pt x="28780" y="36037"/>
                </a:lnTo>
                <a:lnTo>
                  <a:pt x="28814" y="36014"/>
                </a:lnTo>
                <a:lnTo>
                  <a:pt x="28859" y="35992"/>
                </a:lnTo>
                <a:lnTo>
                  <a:pt x="28882" y="35969"/>
                </a:lnTo>
                <a:lnTo>
                  <a:pt x="28916" y="35935"/>
                </a:lnTo>
                <a:lnTo>
                  <a:pt x="28928" y="35889"/>
                </a:lnTo>
                <a:lnTo>
                  <a:pt x="28939" y="35844"/>
                </a:lnTo>
                <a:lnTo>
                  <a:pt x="28950" y="35810"/>
                </a:lnTo>
                <a:lnTo>
                  <a:pt x="28939" y="35753"/>
                </a:lnTo>
                <a:lnTo>
                  <a:pt x="28928" y="35707"/>
                </a:lnTo>
                <a:lnTo>
                  <a:pt x="30873" y="34593"/>
                </a:lnTo>
                <a:lnTo>
                  <a:pt x="30907" y="34638"/>
                </a:lnTo>
                <a:lnTo>
                  <a:pt x="30964" y="34672"/>
                </a:lnTo>
                <a:lnTo>
                  <a:pt x="31021" y="34695"/>
                </a:lnTo>
                <a:lnTo>
                  <a:pt x="31078" y="34706"/>
                </a:lnTo>
                <a:lnTo>
                  <a:pt x="31146" y="34695"/>
                </a:lnTo>
                <a:lnTo>
                  <a:pt x="31203" y="34672"/>
                </a:lnTo>
                <a:lnTo>
                  <a:pt x="31248" y="34638"/>
                </a:lnTo>
                <a:lnTo>
                  <a:pt x="31282" y="34593"/>
                </a:lnTo>
                <a:close/>
                <a:moveTo>
                  <a:pt x="17018" y="34558"/>
                </a:moveTo>
                <a:lnTo>
                  <a:pt x="19008" y="35707"/>
                </a:lnTo>
                <a:lnTo>
                  <a:pt x="18997" y="35753"/>
                </a:lnTo>
                <a:lnTo>
                  <a:pt x="18986" y="35810"/>
                </a:lnTo>
                <a:lnTo>
                  <a:pt x="18986" y="35844"/>
                </a:lnTo>
                <a:lnTo>
                  <a:pt x="19008" y="35889"/>
                </a:lnTo>
                <a:lnTo>
                  <a:pt x="19020" y="35935"/>
                </a:lnTo>
                <a:lnTo>
                  <a:pt x="19054" y="35969"/>
                </a:lnTo>
                <a:lnTo>
                  <a:pt x="19088" y="35992"/>
                </a:lnTo>
                <a:lnTo>
                  <a:pt x="19122" y="36014"/>
                </a:lnTo>
                <a:lnTo>
                  <a:pt x="19156" y="36026"/>
                </a:lnTo>
                <a:lnTo>
                  <a:pt x="19202" y="36037"/>
                </a:lnTo>
                <a:lnTo>
                  <a:pt x="19202" y="38381"/>
                </a:lnTo>
                <a:lnTo>
                  <a:pt x="19145" y="38403"/>
                </a:lnTo>
                <a:lnTo>
                  <a:pt x="19088" y="38437"/>
                </a:lnTo>
                <a:lnTo>
                  <a:pt x="19054" y="38494"/>
                </a:lnTo>
                <a:lnTo>
                  <a:pt x="19043" y="38563"/>
                </a:lnTo>
                <a:lnTo>
                  <a:pt x="19054" y="38631"/>
                </a:lnTo>
                <a:lnTo>
                  <a:pt x="17006" y="39802"/>
                </a:lnTo>
                <a:lnTo>
                  <a:pt x="16984" y="39768"/>
                </a:lnTo>
                <a:lnTo>
                  <a:pt x="16938" y="39746"/>
                </a:lnTo>
                <a:lnTo>
                  <a:pt x="16893" y="39723"/>
                </a:lnTo>
                <a:lnTo>
                  <a:pt x="16847" y="39711"/>
                </a:lnTo>
                <a:lnTo>
                  <a:pt x="16802" y="39723"/>
                </a:lnTo>
                <a:lnTo>
                  <a:pt x="16756" y="39734"/>
                </a:lnTo>
                <a:lnTo>
                  <a:pt x="16722" y="39768"/>
                </a:lnTo>
                <a:lnTo>
                  <a:pt x="16699" y="39791"/>
                </a:lnTo>
                <a:lnTo>
                  <a:pt x="14708" y="38642"/>
                </a:lnTo>
                <a:lnTo>
                  <a:pt x="14720" y="38608"/>
                </a:lnTo>
                <a:lnTo>
                  <a:pt x="14720" y="38563"/>
                </a:lnTo>
                <a:lnTo>
                  <a:pt x="14720" y="38517"/>
                </a:lnTo>
                <a:lnTo>
                  <a:pt x="14708" y="38472"/>
                </a:lnTo>
                <a:lnTo>
                  <a:pt x="14686" y="38437"/>
                </a:lnTo>
                <a:lnTo>
                  <a:pt x="14663" y="38403"/>
                </a:lnTo>
                <a:lnTo>
                  <a:pt x="14629" y="38369"/>
                </a:lnTo>
                <a:lnTo>
                  <a:pt x="14595" y="38346"/>
                </a:lnTo>
                <a:lnTo>
                  <a:pt x="14549" y="38335"/>
                </a:lnTo>
                <a:lnTo>
                  <a:pt x="14515" y="38324"/>
                </a:lnTo>
                <a:lnTo>
                  <a:pt x="14515" y="36014"/>
                </a:lnTo>
                <a:lnTo>
                  <a:pt x="14549" y="36003"/>
                </a:lnTo>
                <a:lnTo>
                  <a:pt x="14583" y="35992"/>
                </a:lnTo>
                <a:lnTo>
                  <a:pt x="14640" y="35946"/>
                </a:lnTo>
                <a:lnTo>
                  <a:pt x="14674" y="35878"/>
                </a:lnTo>
                <a:lnTo>
                  <a:pt x="14686" y="35844"/>
                </a:lnTo>
                <a:lnTo>
                  <a:pt x="14697" y="35810"/>
                </a:lnTo>
                <a:lnTo>
                  <a:pt x="14686" y="35764"/>
                </a:lnTo>
                <a:lnTo>
                  <a:pt x="14674" y="35730"/>
                </a:lnTo>
                <a:lnTo>
                  <a:pt x="16688" y="34570"/>
                </a:lnTo>
                <a:lnTo>
                  <a:pt x="16722" y="34604"/>
                </a:lnTo>
                <a:lnTo>
                  <a:pt x="16756" y="34627"/>
                </a:lnTo>
                <a:lnTo>
                  <a:pt x="16802" y="34649"/>
                </a:lnTo>
                <a:lnTo>
                  <a:pt x="16847" y="34649"/>
                </a:lnTo>
                <a:lnTo>
                  <a:pt x="16904" y="34638"/>
                </a:lnTo>
                <a:lnTo>
                  <a:pt x="16938" y="34627"/>
                </a:lnTo>
                <a:lnTo>
                  <a:pt x="16984" y="34593"/>
                </a:lnTo>
                <a:lnTo>
                  <a:pt x="17018" y="34558"/>
                </a:lnTo>
                <a:close/>
                <a:moveTo>
                  <a:pt x="28859" y="38654"/>
                </a:moveTo>
                <a:lnTo>
                  <a:pt x="30873" y="39825"/>
                </a:lnTo>
                <a:lnTo>
                  <a:pt x="30862" y="39871"/>
                </a:lnTo>
                <a:lnTo>
                  <a:pt x="30862" y="39905"/>
                </a:lnTo>
                <a:lnTo>
                  <a:pt x="30862" y="39950"/>
                </a:lnTo>
                <a:lnTo>
                  <a:pt x="30873" y="39984"/>
                </a:lnTo>
                <a:lnTo>
                  <a:pt x="30896" y="40019"/>
                </a:lnTo>
                <a:lnTo>
                  <a:pt x="30918" y="40053"/>
                </a:lnTo>
                <a:lnTo>
                  <a:pt x="30953" y="40087"/>
                </a:lnTo>
                <a:lnTo>
                  <a:pt x="30975" y="40098"/>
                </a:lnTo>
                <a:lnTo>
                  <a:pt x="31021" y="40121"/>
                </a:lnTo>
                <a:lnTo>
                  <a:pt x="31055" y="40121"/>
                </a:lnTo>
                <a:lnTo>
                  <a:pt x="31055" y="42419"/>
                </a:lnTo>
                <a:lnTo>
                  <a:pt x="31009" y="42419"/>
                </a:lnTo>
                <a:lnTo>
                  <a:pt x="30964" y="42442"/>
                </a:lnTo>
                <a:lnTo>
                  <a:pt x="30930" y="42464"/>
                </a:lnTo>
                <a:lnTo>
                  <a:pt x="30896" y="42498"/>
                </a:lnTo>
                <a:lnTo>
                  <a:pt x="30862" y="42533"/>
                </a:lnTo>
                <a:lnTo>
                  <a:pt x="30850" y="42578"/>
                </a:lnTo>
                <a:lnTo>
                  <a:pt x="30827" y="42612"/>
                </a:lnTo>
                <a:lnTo>
                  <a:pt x="30827" y="42669"/>
                </a:lnTo>
                <a:lnTo>
                  <a:pt x="30839" y="42715"/>
                </a:lnTo>
                <a:lnTo>
                  <a:pt x="30850" y="42760"/>
                </a:lnTo>
                <a:lnTo>
                  <a:pt x="28882" y="43898"/>
                </a:lnTo>
                <a:lnTo>
                  <a:pt x="28848" y="43863"/>
                </a:lnTo>
                <a:lnTo>
                  <a:pt x="28803" y="43829"/>
                </a:lnTo>
                <a:lnTo>
                  <a:pt x="28757" y="43818"/>
                </a:lnTo>
                <a:lnTo>
                  <a:pt x="28712" y="43807"/>
                </a:lnTo>
                <a:lnTo>
                  <a:pt x="28655" y="43818"/>
                </a:lnTo>
                <a:lnTo>
                  <a:pt x="28609" y="43829"/>
                </a:lnTo>
                <a:lnTo>
                  <a:pt x="28575" y="43863"/>
                </a:lnTo>
                <a:lnTo>
                  <a:pt x="28541" y="43898"/>
                </a:lnTo>
                <a:lnTo>
                  <a:pt x="26493" y="42715"/>
                </a:lnTo>
                <a:lnTo>
                  <a:pt x="26505" y="42669"/>
                </a:lnTo>
                <a:lnTo>
                  <a:pt x="26493" y="42612"/>
                </a:lnTo>
                <a:lnTo>
                  <a:pt x="26459" y="42555"/>
                </a:lnTo>
                <a:lnTo>
                  <a:pt x="26414" y="42521"/>
                </a:lnTo>
                <a:lnTo>
                  <a:pt x="26368" y="42498"/>
                </a:lnTo>
                <a:lnTo>
                  <a:pt x="26368" y="40178"/>
                </a:lnTo>
                <a:lnTo>
                  <a:pt x="26414" y="40166"/>
                </a:lnTo>
                <a:lnTo>
                  <a:pt x="26459" y="40144"/>
                </a:lnTo>
                <a:lnTo>
                  <a:pt x="26505" y="40121"/>
                </a:lnTo>
                <a:lnTo>
                  <a:pt x="26539" y="40087"/>
                </a:lnTo>
                <a:lnTo>
                  <a:pt x="26562" y="40053"/>
                </a:lnTo>
                <a:lnTo>
                  <a:pt x="26584" y="40007"/>
                </a:lnTo>
                <a:lnTo>
                  <a:pt x="26607" y="39962"/>
                </a:lnTo>
                <a:lnTo>
                  <a:pt x="26607" y="39905"/>
                </a:lnTo>
                <a:lnTo>
                  <a:pt x="26596" y="39848"/>
                </a:lnTo>
                <a:lnTo>
                  <a:pt x="26584" y="39802"/>
                </a:lnTo>
                <a:lnTo>
                  <a:pt x="28564" y="38654"/>
                </a:lnTo>
                <a:lnTo>
                  <a:pt x="28598" y="38688"/>
                </a:lnTo>
                <a:lnTo>
                  <a:pt x="28632" y="38710"/>
                </a:lnTo>
                <a:lnTo>
                  <a:pt x="28666" y="38733"/>
                </a:lnTo>
                <a:lnTo>
                  <a:pt x="28757" y="38733"/>
                </a:lnTo>
                <a:lnTo>
                  <a:pt x="28791" y="38710"/>
                </a:lnTo>
                <a:lnTo>
                  <a:pt x="28825" y="38688"/>
                </a:lnTo>
                <a:lnTo>
                  <a:pt x="28859" y="38654"/>
                </a:lnTo>
                <a:close/>
                <a:moveTo>
                  <a:pt x="24161" y="38688"/>
                </a:moveTo>
                <a:lnTo>
                  <a:pt x="26095" y="39802"/>
                </a:lnTo>
                <a:lnTo>
                  <a:pt x="26072" y="39848"/>
                </a:lnTo>
                <a:lnTo>
                  <a:pt x="26072" y="39905"/>
                </a:lnTo>
                <a:lnTo>
                  <a:pt x="26072" y="39962"/>
                </a:lnTo>
                <a:lnTo>
                  <a:pt x="26095" y="40007"/>
                </a:lnTo>
                <a:lnTo>
                  <a:pt x="26118" y="40053"/>
                </a:lnTo>
                <a:lnTo>
                  <a:pt x="26141" y="40087"/>
                </a:lnTo>
                <a:lnTo>
                  <a:pt x="26175" y="40121"/>
                </a:lnTo>
                <a:lnTo>
                  <a:pt x="26220" y="40144"/>
                </a:lnTo>
                <a:lnTo>
                  <a:pt x="26266" y="40166"/>
                </a:lnTo>
                <a:lnTo>
                  <a:pt x="26323" y="40178"/>
                </a:lnTo>
                <a:lnTo>
                  <a:pt x="26323" y="42498"/>
                </a:lnTo>
                <a:lnTo>
                  <a:pt x="26266" y="42521"/>
                </a:lnTo>
                <a:lnTo>
                  <a:pt x="26220" y="42555"/>
                </a:lnTo>
                <a:lnTo>
                  <a:pt x="26186" y="42612"/>
                </a:lnTo>
                <a:lnTo>
                  <a:pt x="26175" y="42669"/>
                </a:lnTo>
                <a:lnTo>
                  <a:pt x="26186" y="42715"/>
                </a:lnTo>
                <a:lnTo>
                  <a:pt x="24093" y="43920"/>
                </a:lnTo>
                <a:lnTo>
                  <a:pt x="24070" y="43898"/>
                </a:lnTo>
                <a:lnTo>
                  <a:pt x="24036" y="43875"/>
                </a:lnTo>
                <a:lnTo>
                  <a:pt x="24002" y="43852"/>
                </a:lnTo>
                <a:lnTo>
                  <a:pt x="23923" y="43852"/>
                </a:lnTo>
                <a:lnTo>
                  <a:pt x="23888" y="43863"/>
                </a:lnTo>
                <a:lnTo>
                  <a:pt x="23854" y="43886"/>
                </a:lnTo>
                <a:lnTo>
                  <a:pt x="23832" y="43920"/>
                </a:lnTo>
                <a:lnTo>
                  <a:pt x="21829" y="42760"/>
                </a:lnTo>
                <a:lnTo>
                  <a:pt x="21852" y="42715"/>
                </a:lnTo>
                <a:lnTo>
                  <a:pt x="21852" y="42669"/>
                </a:lnTo>
                <a:lnTo>
                  <a:pt x="21852" y="42612"/>
                </a:lnTo>
                <a:lnTo>
                  <a:pt x="21841" y="42567"/>
                </a:lnTo>
                <a:lnTo>
                  <a:pt x="21818" y="42533"/>
                </a:lnTo>
                <a:lnTo>
                  <a:pt x="21784" y="42487"/>
                </a:lnTo>
                <a:lnTo>
                  <a:pt x="21750" y="42453"/>
                </a:lnTo>
                <a:lnTo>
                  <a:pt x="21716" y="42430"/>
                </a:lnTo>
                <a:lnTo>
                  <a:pt x="21670" y="42419"/>
                </a:lnTo>
                <a:lnTo>
                  <a:pt x="21625" y="42407"/>
                </a:lnTo>
                <a:lnTo>
                  <a:pt x="21625" y="40110"/>
                </a:lnTo>
                <a:lnTo>
                  <a:pt x="21693" y="40087"/>
                </a:lnTo>
                <a:lnTo>
                  <a:pt x="21750" y="40041"/>
                </a:lnTo>
                <a:lnTo>
                  <a:pt x="21784" y="39984"/>
                </a:lnTo>
                <a:lnTo>
                  <a:pt x="21795" y="39950"/>
                </a:lnTo>
                <a:lnTo>
                  <a:pt x="21795" y="39905"/>
                </a:lnTo>
                <a:lnTo>
                  <a:pt x="21784" y="39837"/>
                </a:lnTo>
                <a:lnTo>
                  <a:pt x="23763" y="38688"/>
                </a:lnTo>
                <a:lnTo>
                  <a:pt x="23797" y="38733"/>
                </a:lnTo>
                <a:lnTo>
                  <a:pt x="23854" y="38767"/>
                </a:lnTo>
                <a:lnTo>
                  <a:pt x="23900" y="38790"/>
                </a:lnTo>
                <a:lnTo>
                  <a:pt x="23957" y="38801"/>
                </a:lnTo>
                <a:lnTo>
                  <a:pt x="24025" y="38790"/>
                </a:lnTo>
                <a:lnTo>
                  <a:pt x="24082" y="38767"/>
                </a:lnTo>
                <a:lnTo>
                  <a:pt x="24127" y="38733"/>
                </a:lnTo>
                <a:lnTo>
                  <a:pt x="24161" y="38688"/>
                </a:lnTo>
                <a:close/>
                <a:moveTo>
                  <a:pt x="17029" y="42783"/>
                </a:moveTo>
                <a:lnTo>
                  <a:pt x="19054" y="43943"/>
                </a:lnTo>
                <a:lnTo>
                  <a:pt x="19043" y="43977"/>
                </a:lnTo>
                <a:lnTo>
                  <a:pt x="19031" y="44011"/>
                </a:lnTo>
                <a:lnTo>
                  <a:pt x="19043" y="44045"/>
                </a:lnTo>
                <a:lnTo>
                  <a:pt x="19054" y="44080"/>
                </a:lnTo>
                <a:lnTo>
                  <a:pt x="19088" y="44136"/>
                </a:lnTo>
                <a:lnTo>
                  <a:pt x="19134" y="44182"/>
                </a:lnTo>
                <a:lnTo>
                  <a:pt x="19202" y="44193"/>
                </a:lnTo>
                <a:lnTo>
                  <a:pt x="19202" y="46571"/>
                </a:lnTo>
                <a:lnTo>
                  <a:pt x="19168" y="46571"/>
                </a:lnTo>
                <a:lnTo>
                  <a:pt x="19134" y="46594"/>
                </a:lnTo>
                <a:lnTo>
                  <a:pt x="19099" y="46605"/>
                </a:lnTo>
                <a:lnTo>
                  <a:pt x="19065" y="46628"/>
                </a:lnTo>
                <a:lnTo>
                  <a:pt x="19043" y="46662"/>
                </a:lnTo>
                <a:lnTo>
                  <a:pt x="19031" y="46696"/>
                </a:lnTo>
                <a:lnTo>
                  <a:pt x="19020" y="46730"/>
                </a:lnTo>
                <a:lnTo>
                  <a:pt x="19020" y="46776"/>
                </a:lnTo>
                <a:lnTo>
                  <a:pt x="19020" y="46810"/>
                </a:lnTo>
                <a:lnTo>
                  <a:pt x="19031" y="46844"/>
                </a:lnTo>
                <a:lnTo>
                  <a:pt x="17075" y="47981"/>
                </a:lnTo>
                <a:lnTo>
                  <a:pt x="17029" y="47924"/>
                </a:lnTo>
                <a:lnTo>
                  <a:pt x="16984" y="47890"/>
                </a:lnTo>
                <a:lnTo>
                  <a:pt x="16915" y="47868"/>
                </a:lnTo>
                <a:lnTo>
                  <a:pt x="16847" y="47856"/>
                </a:lnTo>
                <a:lnTo>
                  <a:pt x="16779" y="47868"/>
                </a:lnTo>
                <a:lnTo>
                  <a:pt x="16722" y="47890"/>
                </a:lnTo>
                <a:lnTo>
                  <a:pt x="16665" y="47924"/>
                </a:lnTo>
                <a:lnTo>
                  <a:pt x="16631" y="47970"/>
                </a:lnTo>
                <a:lnTo>
                  <a:pt x="14708" y="46867"/>
                </a:lnTo>
                <a:lnTo>
                  <a:pt x="14720" y="46821"/>
                </a:lnTo>
                <a:lnTo>
                  <a:pt x="14720" y="46776"/>
                </a:lnTo>
                <a:lnTo>
                  <a:pt x="14720" y="46730"/>
                </a:lnTo>
                <a:lnTo>
                  <a:pt x="14708" y="46685"/>
                </a:lnTo>
                <a:lnTo>
                  <a:pt x="14686" y="46639"/>
                </a:lnTo>
                <a:lnTo>
                  <a:pt x="14663" y="46605"/>
                </a:lnTo>
                <a:lnTo>
                  <a:pt x="14629" y="46582"/>
                </a:lnTo>
                <a:lnTo>
                  <a:pt x="14595" y="46559"/>
                </a:lnTo>
                <a:lnTo>
                  <a:pt x="14549" y="46537"/>
                </a:lnTo>
                <a:lnTo>
                  <a:pt x="14515" y="46525"/>
                </a:lnTo>
                <a:lnTo>
                  <a:pt x="14515" y="44239"/>
                </a:lnTo>
                <a:lnTo>
                  <a:pt x="14549" y="44239"/>
                </a:lnTo>
                <a:lnTo>
                  <a:pt x="14595" y="44216"/>
                </a:lnTo>
                <a:lnTo>
                  <a:pt x="14629" y="44193"/>
                </a:lnTo>
                <a:lnTo>
                  <a:pt x="14652" y="44171"/>
                </a:lnTo>
                <a:lnTo>
                  <a:pt x="14674" y="44136"/>
                </a:lnTo>
                <a:lnTo>
                  <a:pt x="14697" y="44102"/>
                </a:lnTo>
                <a:lnTo>
                  <a:pt x="14708" y="44057"/>
                </a:lnTo>
                <a:lnTo>
                  <a:pt x="14708" y="44011"/>
                </a:lnTo>
                <a:lnTo>
                  <a:pt x="14708" y="43966"/>
                </a:lnTo>
                <a:lnTo>
                  <a:pt x="14697" y="43932"/>
                </a:lnTo>
                <a:lnTo>
                  <a:pt x="16676" y="42794"/>
                </a:lnTo>
                <a:lnTo>
                  <a:pt x="16699" y="42828"/>
                </a:lnTo>
                <a:lnTo>
                  <a:pt x="16745" y="42862"/>
                </a:lnTo>
                <a:lnTo>
                  <a:pt x="16790" y="42874"/>
                </a:lnTo>
                <a:lnTo>
                  <a:pt x="16847" y="42885"/>
                </a:lnTo>
                <a:lnTo>
                  <a:pt x="16904" y="42874"/>
                </a:lnTo>
                <a:lnTo>
                  <a:pt x="16949" y="42851"/>
                </a:lnTo>
                <a:lnTo>
                  <a:pt x="16995" y="42817"/>
                </a:lnTo>
                <a:lnTo>
                  <a:pt x="17029" y="42783"/>
                </a:lnTo>
                <a:close/>
                <a:moveTo>
                  <a:pt x="26471" y="42760"/>
                </a:moveTo>
                <a:lnTo>
                  <a:pt x="28518" y="43943"/>
                </a:lnTo>
                <a:lnTo>
                  <a:pt x="28507" y="43977"/>
                </a:lnTo>
                <a:lnTo>
                  <a:pt x="28507" y="44011"/>
                </a:lnTo>
                <a:lnTo>
                  <a:pt x="28507" y="44057"/>
                </a:lnTo>
                <a:lnTo>
                  <a:pt x="28518" y="44091"/>
                </a:lnTo>
                <a:lnTo>
                  <a:pt x="28552" y="44148"/>
                </a:lnTo>
                <a:lnTo>
                  <a:pt x="28621" y="44193"/>
                </a:lnTo>
                <a:lnTo>
                  <a:pt x="28655" y="44216"/>
                </a:lnTo>
                <a:lnTo>
                  <a:pt x="28689" y="44216"/>
                </a:lnTo>
                <a:lnTo>
                  <a:pt x="28689" y="46537"/>
                </a:lnTo>
                <a:lnTo>
                  <a:pt x="28643" y="46537"/>
                </a:lnTo>
                <a:lnTo>
                  <a:pt x="28598" y="46559"/>
                </a:lnTo>
                <a:lnTo>
                  <a:pt x="28564" y="46582"/>
                </a:lnTo>
                <a:lnTo>
                  <a:pt x="28530" y="46605"/>
                </a:lnTo>
                <a:lnTo>
                  <a:pt x="28507" y="46639"/>
                </a:lnTo>
                <a:lnTo>
                  <a:pt x="28484" y="46685"/>
                </a:lnTo>
                <a:lnTo>
                  <a:pt x="28473" y="46730"/>
                </a:lnTo>
                <a:lnTo>
                  <a:pt x="28473" y="46776"/>
                </a:lnTo>
                <a:lnTo>
                  <a:pt x="28473" y="46821"/>
                </a:lnTo>
                <a:lnTo>
                  <a:pt x="28484" y="46867"/>
                </a:lnTo>
                <a:lnTo>
                  <a:pt x="26539" y="47981"/>
                </a:lnTo>
                <a:lnTo>
                  <a:pt x="26505" y="47936"/>
                </a:lnTo>
                <a:lnTo>
                  <a:pt x="26459" y="47902"/>
                </a:lnTo>
                <a:lnTo>
                  <a:pt x="26402" y="47879"/>
                </a:lnTo>
                <a:lnTo>
                  <a:pt x="26277" y="47879"/>
                </a:lnTo>
                <a:lnTo>
                  <a:pt x="26220" y="47902"/>
                </a:lnTo>
                <a:lnTo>
                  <a:pt x="26175" y="47936"/>
                </a:lnTo>
                <a:lnTo>
                  <a:pt x="26141" y="47981"/>
                </a:lnTo>
                <a:lnTo>
                  <a:pt x="24196" y="46867"/>
                </a:lnTo>
                <a:lnTo>
                  <a:pt x="24207" y="46821"/>
                </a:lnTo>
                <a:lnTo>
                  <a:pt x="24218" y="46776"/>
                </a:lnTo>
                <a:lnTo>
                  <a:pt x="24207" y="46719"/>
                </a:lnTo>
                <a:lnTo>
                  <a:pt x="24196" y="46685"/>
                </a:lnTo>
                <a:lnTo>
                  <a:pt x="24184" y="46639"/>
                </a:lnTo>
                <a:lnTo>
                  <a:pt x="24150" y="46605"/>
                </a:lnTo>
                <a:lnTo>
                  <a:pt x="24116" y="46571"/>
                </a:lnTo>
                <a:lnTo>
                  <a:pt x="24082" y="46548"/>
                </a:lnTo>
                <a:lnTo>
                  <a:pt x="24036" y="46525"/>
                </a:lnTo>
                <a:lnTo>
                  <a:pt x="23991" y="46514"/>
                </a:lnTo>
                <a:lnTo>
                  <a:pt x="23991" y="44171"/>
                </a:lnTo>
                <a:lnTo>
                  <a:pt x="24048" y="44159"/>
                </a:lnTo>
                <a:lnTo>
                  <a:pt x="24093" y="44125"/>
                </a:lnTo>
                <a:lnTo>
                  <a:pt x="24116" y="44068"/>
                </a:lnTo>
                <a:lnTo>
                  <a:pt x="24127" y="44011"/>
                </a:lnTo>
                <a:lnTo>
                  <a:pt x="24116" y="43966"/>
                </a:lnTo>
                <a:lnTo>
                  <a:pt x="26209" y="42760"/>
                </a:lnTo>
                <a:lnTo>
                  <a:pt x="26232" y="42794"/>
                </a:lnTo>
                <a:lnTo>
                  <a:pt x="26266" y="42817"/>
                </a:lnTo>
                <a:lnTo>
                  <a:pt x="26300" y="42828"/>
                </a:lnTo>
                <a:lnTo>
                  <a:pt x="26380" y="42828"/>
                </a:lnTo>
                <a:lnTo>
                  <a:pt x="26414" y="42817"/>
                </a:lnTo>
                <a:lnTo>
                  <a:pt x="26448" y="42794"/>
                </a:lnTo>
                <a:lnTo>
                  <a:pt x="26471" y="42760"/>
                </a:lnTo>
                <a:close/>
                <a:moveTo>
                  <a:pt x="21818" y="42806"/>
                </a:moveTo>
                <a:lnTo>
                  <a:pt x="23809" y="43954"/>
                </a:lnTo>
                <a:lnTo>
                  <a:pt x="23797" y="44011"/>
                </a:lnTo>
                <a:lnTo>
                  <a:pt x="23809" y="44080"/>
                </a:lnTo>
                <a:lnTo>
                  <a:pt x="23843" y="44125"/>
                </a:lnTo>
                <a:lnTo>
                  <a:pt x="23888" y="44159"/>
                </a:lnTo>
                <a:lnTo>
                  <a:pt x="23945" y="44182"/>
                </a:lnTo>
                <a:lnTo>
                  <a:pt x="23945" y="46514"/>
                </a:lnTo>
                <a:lnTo>
                  <a:pt x="23900" y="46525"/>
                </a:lnTo>
                <a:lnTo>
                  <a:pt x="23854" y="46537"/>
                </a:lnTo>
                <a:lnTo>
                  <a:pt x="23809" y="46559"/>
                </a:lnTo>
                <a:lnTo>
                  <a:pt x="23775" y="46594"/>
                </a:lnTo>
                <a:lnTo>
                  <a:pt x="23752" y="46628"/>
                </a:lnTo>
                <a:lnTo>
                  <a:pt x="23729" y="46673"/>
                </a:lnTo>
                <a:lnTo>
                  <a:pt x="23706" y="46719"/>
                </a:lnTo>
                <a:lnTo>
                  <a:pt x="23706" y="46776"/>
                </a:lnTo>
                <a:lnTo>
                  <a:pt x="23706" y="46821"/>
                </a:lnTo>
                <a:lnTo>
                  <a:pt x="23729" y="46878"/>
                </a:lnTo>
                <a:lnTo>
                  <a:pt x="21761" y="48015"/>
                </a:lnTo>
                <a:lnTo>
                  <a:pt x="21727" y="47970"/>
                </a:lnTo>
                <a:lnTo>
                  <a:pt x="21682" y="47947"/>
                </a:lnTo>
                <a:lnTo>
                  <a:pt x="21636" y="47924"/>
                </a:lnTo>
                <a:lnTo>
                  <a:pt x="21591" y="47913"/>
                </a:lnTo>
                <a:lnTo>
                  <a:pt x="21534" y="47924"/>
                </a:lnTo>
                <a:lnTo>
                  <a:pt x="21500" y="47936"/>
                </a:lnTo>
                <a:lnTo>
                  <a:pt x="21454" y="47970"/>
                </a:lnTo>
                <a:lnTo>
                  <a:pt x="21420" y="48004"/>
                </a:lnTo>
                <a:lnTo>
                  <a:pt x="19407" y="46844"/>
                </a:lnTo>
                <a:lnTo>
                  <a:pt x="19418" y="46776"/>
                </a:lnTo>
                <a:lnTo>
                  <a:pt x="19407" y="46696"/>
                </a:lnTo>
                <a:lnTo>
                  <a:pt x="19372" y="46639"/>
                </a:lnTo>
                <a:lnTo>
                  <a:pt x="19316" y="46594"/>
                </a:lnTo>
                <a:lnTo>
                  <a:pt x="19247" y="46571"/>
                </a:lnTo>
                <a:lnTo>
                  <a:pt x="19247" y="44193"/>
                </a:lnTo>
                <a:lnTo>
                  <a:pt x="19316" y="44171"/>
                </a:lnTo>
                <a:lnTo>
                  <a:pt x="19361" y="44136"/>
                </a:lnTo>
                <a:lnTo>
                  <a:pt x="19395" y="44080"/>
                </a:lnTo>
                <a:lnTo>
                  <a:pt x="19407" y="44011"/>
                </a:lnTo>
                <a:lnTo>
                  <a:pt x="19395" y="43954"/>
                </a:lnTo>
                <a:lnTo>
                  <a:pt x="21363" y="42817"/>
                </a:lnTo>
                <a:lnTo>
                  <a:pt x="21409" y="42862"/>
                </a:lnTo>
                <a:lnTo>
                  <a:pt x="21465" y="42897"/>
                </a:lnTo>
                <a:lnTo>
                  <a:pt x="21522" y="42919"/>
                </a:lnTo>
                <a:lnTo>
                  <a:pt x="21591" y="42931"/>
                </a:lnTo>
                <a:lnTo>
                  <a:pt x="21659" y="42919"/>
                </a:lnTo>
                <a:lnTo>
                  <a:pt x="21716" y="42897"/>
                </a:lnTo>
                <a:lnTo>
                  <a:pt x="21773" y="42851"/>
                </a:lnTo>
                <a:lnTo>
                  <a:pt x="21818" y="42806"/>
                </a:lnTo>
                <a:close/>
                <a:moveTo>
                  <a:pt x="26323" y="0"/>
                </a:moveTo>
                <a:lnTo>
                  <a:pt x="26323" y="1433"/>
                </a:lnTo>
                <a:lnTo>
                  <a:pt x="26255" y="1456"/>
                </a:lnTo>
                <a:lnTo>
                  <a:pt x="26209" y="1490"/>
                </a:lnTo>
                <a:lnTo>
                  <a:pt x="26175" y="1547"/>
                </a:lnTo>
                <a:lnTo>
                  <a:pt x="26164" y="1615"/>
                </a:lnTo>
                <a:lnTo>
                  <a:pt x="26164" y="1672"/>
                </a:lnTo>
                <a:lnTo>
                  <a:pt x="24127" y="2844"/>
                </a:lnTo>
                <a:lnTo>
                  <a:pt x="24093" y="2810"/>
                </a:lnTo>
                <a:lnTo>
                  <a:pt x="24059" y="2787"/>
                </a:lnTo>
                <a:lnTo>
                  <a:pt x="24014" y="2764"/>
                </a:lnTo>
                <a:lnTo>
                  <a:pt x="23911" y="2764"/>
                </a:lnTo>
                <a:lnTo>
                  <a:pt x="23877" y="2787"/>
                </a:lnTo>
                <a:lnTo>
                  <a:pt x="23832" y="2810"/>
                </a:lnTo>
                <a:lnTo>
                  <a:pt x="23797" y="2844"/>
                </a:lnTo>
                <a:lnTo>
                  <a:pt x="21761" y="1661"/>
                </a:lnTo>
                <a:lnTo>
                  <a:pt x="21773" y="1615"/>
                </a:lnTo>
                <a:lnTo>
                  <a:pt x="21761" y="1581"/>
                </a:lnTo>
                <a:lnTo>
                  <a:pt x="21750" y="1547"/>
                </a:lnTo>
                <a:lnTo>
                  <a:pt x="21716" y="1490"/>
                </a:lnTo>
                <a:lnTo>
                  <a:pt x="21659" y="1445"/>
                </a:lnTo>
                <a:lnTo>
                  <a:pt x="21625" y="1445"/>
                </a:lnTo>
                <a:lnTo>
                  <a:pt x="21591" y="1433"/>
                </a:lnTo>
                <a:lnTo>
                  <a:pt x="21556" y="1445"/>
                </a:lnTo>
                <a:lnTo>
                  <a:pt x="21522" y="1445"/>
                </a:lnTo>
                <a:lnTo>
                  <a:pt x="21465" y="1490"/>
                </a:lnTo>
                <a:lnTo>
                  <a:pt x="21420" y="1547"/>
                </a:lnTo>
                <a:lnTo>
                  <a:pt x="21409" y="1581"/>
                </a:lnTo>
                <a:lnTo>
                  <a:pt x="21409" y="1615"/>
                </a:lnTo>
                <a:lnTo>
                  <a:pt x="21420" y="1672"/>
                </a:lnTo>
                <a:lnTo>
                  <a:pt x="19407" y="2832"/>
                </a:lnTo>
                <a:lnTo>
                  <a:pt x="19372" y="2798"/>
                </a:lnTo>
                <a:lnTo>
                  <a:pt x="19327" y="2764"/>
                </a:lnTo>
                <a:lnTo>
                  <a:pt x="19270" y="2741"/>
                </a:lnTo>
                <a:lnTo>
                  <a:pt x="19179" y="2741"/>
                </a:lnTo>
                <a:lnTo>
                  <a:pt x="19134" y="2753"/>
                </a:lnTo>
                <a:lnTo>
                  <a:pt x="19088" y="2776"/>
                </a:lnTo>
                <a:lnTo>
                  <a:pt x="19065" y="2810"/>
                </a:lnTo>
                <a:lnTo>
                  <a:pt x="19031" y="2844"/>
                </a:lnTo>
                <a:lnTo>
                  <a:pt x="19008" y="2878"/>
                </a:lnTo>
                <a:lnTo>
                  <a:pt x="18997" y="2923"/>
                </a:lnTo>
                <a:lnTo>
                  <a:pt x="18997" y="2958"/>
                </a:lnTo>
                <a:lnTo>
                  <a:pt x="18997" y="3003"/>
                </a:lnTo>
                <a:lnTo>
                  <a:pt x="19008" y="3049"/>
                </a:lnTo>
                <a:lnTo>
                  <a:pt x="19031" y="3083"/>
                </a:lnTo>
                <a:lnTo>
                  <a:pt x="19054" y="3117"/>
                </a:lnTo>
                <a:lnTo>
                  <a:pt x="19088" y="3140"/>
                </a:lnTo>
                <a:lnTo>
                  <a:pt x="19122" y="3162"/>
                </a:lnTo>
                <a:lnTo>
                  <a:pt x="19168" y="3174"/>
                </a:lnTo>
                <a:lnTo>
                  <a:pt x="19202" y="3185"/>
                </a:lnTo>
                <a:lnTo>
                  <a:pt x="19202" y="5517"/>
                </a:lnTo>
                <a:lnTo>
                  <a:pt x="19168" y="5517"/>
                </a:lnTo>
                <a:lnTo>
                  <a:pt x="19134" y="5528"/>
                </a:lnTo>
                <a:lnTo>
                  <a:pt x="19099" y="5551"/>
                </a:lnTo>
                <a:lnTo>
                  <a:pt x="19065" y="5574"/>
                </a:lnTo>
                <a:lnTo>
                  <a:pt x="19043" y="5608"/>
                </a:lnTo>
                <a:lnTo>
                  <a:pt x="19031" y="5642"/>
                </a:lnTo>
                <a:lnTo>
                  <a:pt x="19020" y="5676"/>
                </a:lnTo>
                <a:lnTo>
                  <a:pt x="19008" y="5722"/>
                </a:lnTo>
                <a:lnTo>
                  <a:pt x="19020" y="5767"/>
                </a:lnTo>
                <a:lnTo>
                  <a:pt x="19031" y="5801"/>
                </a:lnTo>
                <a:lnTo>
                  <a:pt x="19043" y="5836"/>
                </a:lnTo>
                <a:lnTo>
                  <a:pt x="19077" y="5870"/>
                </a:lnTo>
                <a:lnTo>
                  <a:pt x="19099" y="5892"/>
                </a:lnTo>
                <a:lnTo>
                  <a:pt x="19134" y="5915"/>
                </a:lnTo>
                <a:lnTo>
                  <a:pt x="19179" y="5927"/>
                </a:lnTo>
                <a:lnTo>
                  <a:pt x="19213" y="5927"/>
                </a:lnTo>
                <a:lnTo>
                  <a:pt x="19270" y="5915"/>
                </a:lnTo>
                <a:lnTo>
                  <a:pt x="19327" y="5904"/>
                </a:lnTo>
                <a:lnTo>
                  <a:pt x="19361" y="5870"/>
                </a:lnTo>
                <a:lnTo>
                  <a:pt x="19395" y="5824"/>
                </a:lnTo>
                <a:lnTo>
                  <a:pt x="21397" y="6973"/>
                </a:lnTo>
                <a:lnTo>
                  <a:pt x="21386" y="7019"/>
                </a:lnTo>
                <a:lnTo>
                  <a:pt x="21374" y="7064"/>
                </a:lnTo>
                <a:lnTo>
                  <a:pt x="21386" y="7110"/>
                </a:lnTo>
                <a:lnTo>
                  <a:pt x="21397" y="7155"/>
                </a:lnTo>
                <a:lnTo>
                  <a:pt x="21409" y="7189"/>
                </a:lnTo>
                <a:lnTo>
                  <a:pt x="21443" y="7212"/>
                </a:lnTo>
                <a:lnTo>
                  <a:pt x="21465" y="7246"/>
                </a:lnTo>
                <a:lnTo>
                  <a:pt x="21511" y="7257"/>
                </a:lnTo>
                <a:lnTo>
                  <a:pt x="21545" y="7280"/>
                </a:lnTo>
                <a:lnTo>
                  <a:pt x="21636" y="7280"/>
                </a:lnTo>
                <a:lnTo>
                  <a:pt x="21670" y="7257"/>
                </a:lnTo>
                <a:lnTo>
                  <a:pt x="21704" y="7246"/>
                </a:lnTo>
                <a:lnTo>
                  <a:pt x="21738" y="7212"/>
                </a:lnTo>
                <a:lnTo>
                  <a:pt x="21761" y="7189"/>
                </a:lnTo>
                <a:lnTo>
                  <a:pt x="21784" y="7155"/>
                </a:lnTo>
                <a:lnTo>
                  <a:pt x="21795" y="7110"/>
                </a:lnTo>
                <a:lnTo>
                  <a:pt x="21795" y="7064"/>
                </a:lnTo>
                <a:lnTo>
                  <a:pt x="21795" y="7030"/>
                </a:lnTo>
                <a:lnTo>
                  <a:pt x="21784" y="6984"/>
                </a:lnTo>
                <a:lnTo>
                  <a:pt x="23809" y="5824"/>
                </a:lnTo>
                <a:lnTo>
                  <a:pt x="23832" y="5858"/>
                </a:lnTo>
                <a:lnTo>
                  <a:pt x="23866" y="5881"/>
                </a:lnTo>
                <a:lnTo>
                  <a:pt x="23911" y="5904"/>
                </a:lnTo>
                <a:lnTo>
                  <a:pt x="24014" y="5904"/>
                </a:lnTo>
                <a:lnTo>
                  <a:pt x="24059" y="5881"/>
                </a:lnTo>
                <a:lnTo>
                  <a:pt x="24093" y="5847"/>
                </a:lnTo>
                <a:lnTo>
                  <a:pt x="24116" y="5813"/>
                </a:lnTo>
                <a:lnTo>
                  <a:pt x="26118" y="6973"/>
                </a:lnTo>
                <a:lnTo>
                  <a:pt x="26107" y="7019"/>
                </a:lnTo>
                <a:lnTo>
                  <a:pt x="26095" y="7064"/>
                </a:lnTo>
                <a:lnTo>
                  <a:pt x="26107" y="7110"/>
                </a:lnTo>
                <a:lnTo>
                  <a:pt x="26118" y="7155"/>
                </a:lnTo>
                <a:lnTo>
                  <a:pt x="26141" y="7201"/>
                </a:lnTo>
                <a:lnTo>
                  <a:pt x="26164" y="7235"/>
                </a:lnTo>
                <a:lnTo>
                  <a:pt x="26198" y="7257"/>
                </a:lnTo>
                <a:lnTo>
                  <a:pt x="26232" y="7280"/>
                </a:lnTo>
                <a:lnTo>
                  <a:pt x="26277" y="7303"/>
                </a:lnTo>
                <a:lnTo>
                  <a:pt x="26323" y="7303"/>
                </a:lnTo>
                <a:lnTo>
                  <a:pt x="26323" y="9601"/>
                </a:lnTo>
                <a:lnTo>
                  <a:pt x="26277" y="9612"/>
                </a:lnTo>
                <a:lnTo>
                  <a:pt x="26243" y="9624"/>
                </a:lnTo>
                <a:lnTo>
                  <a:pt x="26198" y="9646"/>
                </a:lnTo>
                <a:lnTo>
                  <a:pt x="26175" y="9669"/>
                </a:lnTo>
                <a:lnTo>
                  <a:pt x="26152" y="9703"/>
                </a:lnTo>
                <a:lnTo>
                  <a:pt x="26129" y="9737"/>
                </a:lnTo>
                <a:lnTo>
                  <a:pt x="26118" y="9783"/>
                </a:lnTo>
                <a:lnTo>
                  <a:pt x="26118" y="9828"/>
                </a:lnTo>
                <a:lnTo>
                  <a:pt x="26118" y="9862"/>
                </a:lnTo>
                <a:lnTo>
                  <a:pt x="26129" y="9897"/>
                </a:lnTo>
                <a:lnTo>
                  <a:pt x="24139" y="11057"/>
                </a:lnTo>
                <a:lnTo>
                  <a:pt x="24105" y="11011"/>
                </a:lnTo>
                <a:lnTo>
                  <a:pt x="24059" y="10989"/>
                </a:lnTo>
                <a:lnTo>
                  <a:pt x="24014" y="10966"/>
                </a:lnTo>
                <a:lnTo>
                  <a:pt x="23911" y="10966"/>
                </a:lnTo>
                <a:lnTo>
                  <a:pt x="23866" y="10989"/>
                </a:lnTo>
                <a:lnTo>
                  <a:pt x="23832" y="11011"/>
                </a:lnTo>
                <a:lnTo>
                  <a:pt x="23797" y="11045"/>
                </a:lnTo>
                <a:lnTo>
                  <a:pt x="21761" y="9874"/>
                </a:lnTo>
                <a:lnTo>
                  <a:pt x="21773" y="9828"/>
                </a:lnTo>
                <a:lnTo>
                  <a:pt x="21761" y="9783"/>
                </a:lnTo>
                <a:lnTo>
                  <a:pt x="21761" y="9749"/>
                </a:lnTo>
                <a:lnTo>
                  <a:pt x="21716" y="9692"/>
                </a:lnTo>
                <a:lnTo>
                  <a:pt x="21659" y="9658"/>
                </a:lnTo>
                <a:lnTo>
                  <a:pt x="21625" y="9646"/>
                </a:lnTo>
                <a:lnTo>
                  <a:pt x="21556" y="9646"/>
                </a:lnTo>
                <a:lnTo>
                  <a:pt x="21522" y="9658"/>
                </a:lnTo>
                <a:lnTo>
                  <a:pt x="21465" y="9692"/>
                </a:lnTo>
                <a:lnTo>
                  <a:pt x="21420" y="9749"/>
                </a:lnTo>
                <a:lnTo>
                  <a:pt x="21409" y="9783"/>
                </a:lnTo>
                <a:lnTo>
                  <a:pt x="21409" y="9828"/>
                </a:lnTo>
                <a:lnTo>
                  <a:pt x="21420" y="9885"/>
                </a:lnTo>
                <a:lnTo>
                  <a:pt x="19361" y="11068"/>
                </a:lnTo>
                <a:lnTo>
                  <a:pt x="19338" y="11034"/>
                </a:lnTo>
                <a:lnTo>
                  <a:pt x="19304" y="11011"/>
                </a:lnTo>
                <a:lnTo>
                  <a:pt x="19259" y="11000"/>
                </a:lnTo>
                <a:lnTo>
                  <a:pt x="19213" y="10989"/>
                </a:lnTo>
                <a:lnTo>
                  <a:pt x="19179" y="11000"/>
                </a:lnTo>
                <a:lnTo>
                  <a:pt x="19145" y="11011"/>
                </a:lnTo>
                <a:lnTo>
                  <a:pt x="19088" y="11045"/>
                </a:lnTo>
                <a:lnTo>
                  <a:pt x="19054" y="11102"/>
                </a:lnTo>
                <a:lnTo>
                  <a:pt x="19043" y="11136"/>
                </a:lnTo>
                <a:lnTo>
                  <a:pt x="19043" y="11171"/>
                </a:lnTo>
                <a:lnTo>
                  <a:pt x="19043" y="11205"/>
                </a:lnTo>
                <a:lnTo>
                  <a:pt x="19054" y="11239"/>
                </a:lnTo>
                <a:lnTo>
                  <a:pt x="19088" y="11296"/>
                </a:lnTo>
                <a:lnTo>
                  <a:pt x="19145" y="11341"/>
                </a:lnTo>
                <a:lnTo>
                  <a:pt x="19202" y="11353"/>
                </a:lnTo>
                <a:lnTo>
                  <a:pt x="19202" y="13764"/>
                </a:lnTo>
                <a:lnTo>
                  <a:pt x="19145" y="13776"/>
                </a:lnTo>
                <a:lnTo>
                  <a:pt x="19088" y="13810"/>
                </a:lnTo>
                <a:lnTo>
                  <a:pt x="19065" y="13867"/>
                </a:lnTo>
                <a:lnTo>
                  <a:pt x="19043" y="13935"/>
                </a:lnTo>
                <a:lnTo>
                  <a:pt x="19054" y="13969"/>
                </a:lnTo>
                <a:lnTo>
                  <a:pt x="19065" y="14003"/>
                </a:lnTo>
                <a:lnTo>
                  <a:pt x="19099" y="14049"/>
                </a:lnTo>
                <a:lnTo>
                  <a:pt x="19156" y="14094"/>
                </a:lnTo>
                <a:lnTo>
                  <a:pt x="19179" y="14094"/>
                </a:lnTo>
                <a:lnTo>
                  <a:pt x="19213" y="14105"/>
                </a:lnTo>
                <a:lnTo>
                  <a:pt x="19259" y="14094"/>
                </a:lnTo>
                <a:lnTo>
                  <a:pt x="19304" y="14083"/>
                </a:lnTo>
                <a:lnTo>
                  <a:pt x="19338" y="14049"/>
                </a:lnTo>
                <a:lnTo>
                  <a:pt x="19361" y="14014"/>
                </a:lnTo>
                <a:lnTo>
                  <a:pt x="21409" y="15198"/>
                </a:lnTo>
                <a:lnTo>
                  <a:pt x="21397" y="15232"/>
                </a:lnTo>
                <a:lnTo>
                  <a:pt x="21386" y="15277"/>
                </a:lnTo>
                <a:lnTo>
                  <a:pt x="21397" y="15311"/>
                </a:lnTo>
                <a:lnTo>
                  <a:pt x="21409" y="15357"/>
                </a:lnTo>
                <a:lnTo>
                  <a:pt x="21420" y="15391"/>
                </a:lnTo>
                <a:lnTo>
                  <a:pt x="21443" y="15414"/>
                </a:lnTo>
                <a:lnTo>
                  <a:pt x="21465" y="15436"/>
                </a:lnTo>
                <a:lnTo>
                  <a:pt x="21500" y="15459"/>
                </a:lnTo>
                <a:lnTo>
                  <a:pt x="21534" y="15471"/>
                </a:lnTo>
                <a:lnTo>
                  <a:pt x="21579" y="15471"/>
                </a:lnTo>
                <a:lnTo>
                  <a:pt x="21579" y="17859"/>
                </a:lnTo>
                <a:lnTo>
                  <a:pt x="21511" y="17871"/>
                </a:lnTo>
                <a:lnTo>
                  <a:pt x="21454" y="17916"/>
                </a:lnTo>
                <a:lnTo>
                  <a:pt x="21420" y="17973"/>
                </a:lnTo>
                <a:lnTo>
                  <a:pt x="21409" y="18030"/>
                </a:lnTo>
                <a:lnTo>
                  <a:pt x="21420" y="18098"/>
                </a:lnTo>
                <a:lnTo>
                  <a:pt x="19361" y="19281"/>
                </a:lnTo>
                <a:lnTo>
                  <a:pt x="19327" y="19259"/>
                </a:lnTo>
                <a:lnTo>
                  <a:pt x="19304" y="19236"/>
                </a:lnTo>
                <a:lnTo>
                  <a:pt x="19259" y="19213"/>
                </a:lnTo>
                <a:lnTo>
                  <a:pt x="19179" y="19213"/>
                </a:lnTo>
                <a:lnTo>
                  <a:pt x="19156" y="19224"/>
                </a:lnTo>
                <a:lnTo>
                  <a:pt x="19099" y="19259"/>
                </a:lnTo>
                <a:lnTo>
                  <a:pt x="19065" y="19315"/>
                </a:lnTo>
                <a:lnTo>
                  <a:pt x="19054" y="19350"/>
                </a:lnTo>
                <a:lnTo>
                  <a:pt x="19043" y="19384"/>
                </a:lnTo>
                <a:lnTo>
                  <a:pt x="19065" y="19452"/>
                </a:lnTo>
                <a:lnTo>
                  <a:pt x="19088" y="19497"/>
                </a:lnTo>
                <a:lnTo>
                  <a:pt x="19145" y="19532"/>
                </a:lnTo>
                <a:lnTo>
                  <a:pt x="19202" y="19554"/>
                </a:lnTo>
                <a:lnTo>
                  <a:pt x="19202" y="21875"/>
                </a:lnTo>
                <a:lnTo>
                  <a:pt x="19156" y="21875"/>
                </a:lnTo>
                <a:lnTo>
                  <a:pt x="19111" y="21898"/>
                </a:lnTo>
                <a:lnTo>
                  <a:pt x="19065" y="21920"/>
                </a:lnTo>
                <a:lnTo>
                  <a:pt x="19020" y="21954"/>
                </a:lnTo>
                <a:lnTo>
                  <a:pt x="18997" y="22000"/>
                </a:lnTo>
                <a:lnTo>
                  <a:pt x="18974" y="22034"/>
                </a:lnTo>
                <a:lnTo>
                  <a:pt x="18951" y="22091"/>
                </a:lnTo>
                <a:lnTo>
                  <a:pt x="18951" y="22136"/>
                </a:lnTo>
                <a:lnTo>
                  <a:pt x="18951" y="22193"/>
                </a:lnTo>
                <a:lnTo>
                  <a:pt x="18974" y="22250"/>
                </a:lnTo>
                <a:lnTo>
                  <a:pt x="18997" y="22296"/>
                </a:lnTo>
                <a:lnTo>
                  <a:pt x="19031" y="22330"/>
                </a:lnTo>
                <a:lnTo>
                  <a:pt x="19065" y="22364"/>
                </a:lnTo>
                <a:lnTo>
                  <a:pt x="19111" y="22387"/>
                </a:lnTo>
                <a:lnTo>
                  <a:pt x="19168" y="22409"/>
                </a:lnTo>
                <a:lnTo>
                  <a:pt x="19213" y="22409"/>
                </a:lnTo>
                <a:lnTo>
                  <a:pt x="19293" y="22398"/>
                </a:lnTo>
                <a:lnTo>
                  <a:pt x="19350" y="22375"/>
                </a:lnTo>
                <a:lnTo>
                  <a:pt x="19407" y="22330"/>
                </a:lnTo>
                <a:lnTo>
                  <a:pt x="19452" y="22273"/>
                </a:lnTo>
                <a:lnTo>
                  <a:pt x="21340" y="23376"/>
                </a:lnTo>
                <a:lnTo>
                  <a:pt x="21329" y="23433"/>
                </a:lnTo>
                <a:lnTo>
                  <a:pt x="21318" y="23490"/>
                </a:lnTo>
                <a:lnTo>
                  <a:pt x="21329" y="23536"/>
                </a:lnTo>
                <a:lnTo>
                  <a:pt x="21340" y="23593"/>
                </a:lnTo>
                <a:lnTo>
                  <a:pt x="21363" y="23638"/>
                </a:lnTo>
                <a:lnTo>
                  <a:pt x="21397" y="23672"/>
                </a:lnTo>
                <a:lnTo>
                  <a:pt x="21431" y="23706"/>
                </a:lnTo>
                <a:lnTo>
                  <a:pt x="21477" y="23729"/>
                </a:lnTo>
                <a:lnTo>
                  <a:pt x="21522" y="23752"/>
                </a:lnTo>
                <a:lnTo>
                  <a:pt x="21579" y="23763"/>
                </a:lnTo>
                <a:lnTo>
                  <a:pt x="21579" y="26072"/>
                </a:lnTo>
                <a:lnTo>
                  <a:pt x="21511" y="26095"/>
                </a:lnTo>
                <a:lnTo>
                  <a:pt x="21465" y="26129"/>
                </a:lnTo>
                <a:lnTo>
                  <a:pt x="21431" y="26186"/>
                </a:lnTo>
                <a:lnTo>
                  <a:pt x="21420" y="26243"/>
                </a:lnTo>
                <a:lnTo>
                  <a:pt x="21420" y="26277"/>
                </a:lnTo>
                <a:lnTo>
                  <a:pt x="21431" y="26311"/>
                </a:lnTo>
                <a:lnTo>
                  <a:pt x="21465" y="26368"/>
                </a:lnTo>
                <a:lnTo>
                  <a:pt x="21522" y="26402"/>
                </a:lnTo>
                <a:lnTo>
                  <a:pt x="21556" y="26414"/>
                </a:lnTo>
                <a:lnTo>
                  <a:pt x="21636" y="26414"/>
                </a:lnTo>
                <a:lnTo>
                  <a:pt x="21670" y="26391"/>
                </a:lnTo>
                <a:lnTo>
                  <a:pt x="21704" y="26368"/>
                </a:lnTo>
                <a:lnTo>
                  <a:pt x="21738" y="26334"/>
                </a:lnTo>
                <a:lnTo>
                  <a:pt x="23797" y="27528"/>
                </a:lnTo>
                <a:lnTo>
                  <a:pt x="23786" y="27563"/>
                </a:lnTo>
                <a:lnTo>
                  <a:pt x="23786" y="27597"/>
                </a:lnTo>
                <a:lnTo>
                  <a:pt x="23797" y="27665"/>
                </a:lnTo>
                <a:lnTo>
                  <a:pt x="23832" y="27710"/>
                </a:lnTo>
                <a:lnTo>
                  <a:pt x="23888" y="27756"/>
                </a:lnTo>
                <a:lnTo>
                  <a:pt x="23945" y="27767"/>
                </a:lnTo>
                <a:lnTo>
                  <a:pt x="23945" y="30133"/>
                </a:lnTo>
                <a:lnTo>
                  <a:pt x="23900" y="30145"/>
                </a:lnTo>
                <a:lnTo>
                  <a:pt x="23866" y="30156"/>
                </a:lnTo>
                <a:lnTo>
                  <a:pt x="23832" y="30179"/>
                </a:lnTo>
                <a:lnTo>
                  <a:pt x="23797" y="30202"/>
                </a:lnTo>
                <a:lnTo>
                  <a:pt x="23775" y="30236"/>
                </a:lnTo>
                <a:lnTo>
                  <a:pt x="23752" y="30270"/>
                </a:lnTo>
                <a:lnTo>
                  <a:pt x="23741" y="30304"/>
                </a:lnTo>
                <a:lnTo>
                  <a:pt x="23741" y="30350"/>
                </a:lnTo>
                <a:lnTo>
                  <a:pt x="23741" y="30395"/>
                </a:lnTo>
                <a:lnTo>
                  <a:pt x="23752" y="30429"/>
                </a:lnTo>
                <a:lnTo>
                  <a:pt x="21795" y="31567"/>
                </a:lnTo>
                <a:lnTo>
                  <a:pt x="21761" y="31521"/>
                </a:lnTo>
                <a:lnTo>
                  <a:pt x="21704" y="31487"/>
                </a:lnTo>
                <a:lnTo>
                  <a:pt x="21647" y="31464"/>
                </a:lnTo>
                <a:lnTo>
                  <a:pt x="21591" y="31453"/>
                </a:lnTo>
                <a:lnTo>
                  <a:pt x="21534" y="31464"/>
                </a:lnTo>
                <a:lnTo>
                  <a:pt x="21477" y="31476"/>
                </a:lnTo>
                <a:lnTo>
                  <a:pt x="21431" y="31510"/>
                </a:lnTo>
                <a:lnTo>
                  <a:pt x="21386" y="31555"/>
                </a:lnTo>
                <a:lnTo>
                  <a:pt x="19384" y="30395"/>
                </a:lnTo>
                <a:lnTo>
                  <a:pt x="19384" y="30350"/>
                </a:lnTo>
                <a:lnTo>
                  <a:pt x="19372" y="30293"/>
                </a:lnTo>
                <a:lnTo>
                  <a:pt x="19350" y="30247"/>
                </a:lnTo>
                <a:lnTo>
                  <a:pt x="19304" y="30213"/>
                </a:lnTo>
                <a:lnTo>
                  <a:pt x="19247" y="30190"/>
                </a:lnTo>
                <a:lnTo>
                  <a:pt x="19247" y="27779"/>
                </a:lnTo>
                <a:lnTo>
                  <a:pt x="19316" y="27756"/>
                </a:lnTo>
                <a:lnTo>
                  <a:pt x="19361" y="27710"/>
                </a:lnTo>
                <a:lnTo>
                  <a:pt x="19395" y="27665"/>
                </a:lnTo>
                <a:lnTo>
                  <a:pt x="19407" y="27597"/>
                </a:lnTo>
                <a:lnTo>
                  <a:pt x="19407" y="27551"/>
                </a:lnTo>
                <a:lnTo>
                  <a:pt x="19395" y="27517"/>
                </a:lnTo>
                <a:lnTo>
                  <a:pt x="19372" y="27494"/>
                </a:lnTo>
                <a:lnTo>
                  <a:pt x="19350" y="27460"/>
                </a:lnTo>
                <a:lnTo>
                  <a:pt x="19327" y="27437"/>
                </a:lnTo>
                <a:lnTo>
                  <a:pt x="19293" y="27426"/>
                </a:lnTo>
                <a:lnTo>
                  <a:pt x="19259" y="27415"/>
                </a:lnTo>
                <a:lnTo>
                  <a:pt x="19213" y="27403"/>
                </a:lnTo>
                <a:lnTo>
                  <a:pt x="19179" y="27415"/>
                </a:lnTo>
                <a:lnTo>
                  <a:pt x="19134" y="27426"/>
                </a:lnTo>
                <a:lnTo>
                  <a:pt x="19099" y="27449"/>
                </a:lnTo>
                <a:lnTo>
                  <a:pt x="19065" y="27483"/>
                </a:lnTo>
                <a:lnTo>
                  <a:pt x="17075" y="26334"/>
                </a:lnTo>
                <a:lnTo>
                  <a:pt x="17086" y="26288"/>
                </a:lnTo>
                <a:lnTo>
                  <a:pt x="17086" y="26243"/>
                </a:lnTo>
                <a:lnTo>
                  <a:pt x="17086" y="26197"/>
                </a:lnTo>
                <a:lnTo>
                  <a:pt x="17075" y="26163"/>
                </a:lnTo>
                <a:lnTo>
                  <a:pt x="17052" y="26118"/>
                </a:lnTo>
                <a:lnTo>
                  <a:pt x="17029" y="26084"/>
                </a:lnTo>
                <a:lnTo>
                  <a:pt x="16995" y="26061"/>
                </a:lnTo>
                <a:lnTo>
                  <a:pt x="16961" y="26038"/>
                </a:lnTo>
                <a:lnTo>
                  <a:pt x="16927" y="26015"/>
                </a:lnTo>
                <a:lnTo>
                  <a:pt x="16881" y="26004"/>
                </a:lnTo>
                <a:lnTo>
                  <a:pt x="16881" y="23672"/>
                </a:lnTo>
                <a:lnTo>
                  <a:pt x="16938" y="23649"/>
                </a:lnTo>
                <a:lnTo>
                  <a:pt x="16995" y="23604"/>
                </a:lnTo>
                <a:lnTo>
                  <a:pt x="17029" y="23558"/>
                </a:lnTo>
                <a:lnTo>
                  <a:pt x="17040" y="23490"/>
                </a:lnTo>
                <a:lnTo>
                  <a:pt x="17029" y="23445"/>
                </a:lnTo>
                <a:lnTo>
                  <a:pt x="17018" y="23411"/>
                </a:lnTo>
                <a:lnTo>
                  <a:pt x="17006" y="23388"/>
                </a:lnTo>
                <a:lnTo>
                  <a:pt x="16984" y="23354"/>
                </a:lnTo>
                <a:lnTo>
                  <a:pt x="16949" y="23331"/>
                </a:lnTo>
                <a:lnTo>
                  <a:pt x="16927" y="23320"/>
                </a:lnTo>
                <a:lnTo>
                  <a:pt x="16881" y="23308"/>
                </a:lnTo>
                <a:lnTo>
                  <a:pt x="16847" y="23297"/>
                </a:lnTo>
                <a:lnTo>
                  <a:pt x="16802" y="23308"/>
                </a:lnTo>
                <a:lnTo>
                  <a:pt x="16767" y="23320"/>
                </a:lnTo>
                <a:lnTo>
                  <a:pt x="16733" y="23342"/>
                </a:lnTo>
                <a:lnTo>
                  <a:pt x="16699" y="23376"/>
                </a:lnTo>
                <a:lnTo>
                  <a:pt x="14686" y="22216"/>
                </a:lnTo>
                <a:lnTo>
                  <a:pt x="14697" y="22182"/>
                </a:lnTo>
                <a:lnTo>
                  <a:pt x="14708" y="22136"/>
                </a:lnTo>
                <a:lnTo>
                  <a:pt x="14697" y="22091"/>
                </a:lnTo>
                <a:lnTo>
                  <a:pt x="14686" y="22057"/>
                </a:lnTo>
                <a:lnTo>
                  <a:pt x="14663" y="22011"/>
                </a:lnTo>
                <a:lnTo>
                  <a:pt x="14640" y="21977"/>
                </a:lnTo>
                <a:lnTo>
                  <a:pt x="14606" y="21954"/>
                </a:lnTo>
                <a:lnTo>
                  <a:pt x="14561" y="21932"/>
                </a:lnTo>
                <a:lnTo>
                  <a:pt x="14526" y="21920"/>
                </a:lnTo>
                <a:lnTo>
                  <a:pt x="14435" y="21920"/>
                </a:lnTo>
                <a:lnTo>
                  <a:pt x="14390" y="21932"/>
                </a:lnTo>
                <a:lnTo>
                  <a:pt x="14356" y="21954"/>
                </a:lnTo>
                <a:lnTo>
                  <a:pt x="14322" y="21977"/>
                </a:lnTo>
                <a:lnTo>
                  <a:pt x="14288" y="22011"/>
                </a:lnTo>
                <a:lnTo>
                  <a:pt x="14265" y="22057"/>
                </a:lnTo>
                <a:lnTo>
                  <a:pt x="14253" y="22091"/>
                </a:lnTo>
                <a:lnTo>
                  <a:pt x="14253" y="22136"/>
                </a:lnTo>
                <a:lnTo>
                  <a:pt x="14253" y="22182"/>
                </a:lnTo>
                <a:lnTo>
                  <a:pt x="14265" y="22227"/>
                </a:lnTo>
                <a:lnTo>
                  <a:pt x="12331" y="23342"/>
                </a:lnTo>
                <a:lnTo>
                  <a:pt x="12286" y="23297"/>
                </a:lnTo>
                <a:lnTo>
                  <a:pt x="12240" y="23251"/>
                </a:lnTo>
                <a:lnTo>
                  <a:pt x="12172" y="23229"/>
                </a:lnTo>
                <a:lnTo>
                  <a:pt x="12058" y="23229"/>
                </a:lnTo>
                <a:lnTo>
                  <a:pt x="12001" y="23240"/>
                </a:lnTo>
                <a:lnTo>
                  <a:pt x="11956" y="23274"/>
                </a:lnTo>
                <a:lnTo>
                  <a:pt x="11922" y="23297"/>
                </a:lnTo>
                <a:lnTo>
                  <a:pt x="11887" y="23342"/>
                </a:lnTo>
                <a:lnTo>
                  <a:pt x="11865" y="23388"/>
                </a:lnTo>
                <a:lnTo>
                  <a:pt x="11853" y="23433"/>
                </a:lnTo>
                <a:lnTo>
                  <a:pt x="11842" y="23490"/>
                </a:lnTo>
                <a:lnTo>
                  <a:pt x="11853" y="23536"/>
                </a:lnTo>
                <a:lnTo>
                  <a:pt x="11865" y="23593"/>
                </a:lnTo>
                <a:lnTo>
                  <a:pt x="11887" y="23627"/>
                </a:lnTo>
                <a:lnTo>
                  <a:pt x="11922" y="23672"/>
                </a:lnTo>
                <a:lnTo>
                  <a:pt x="11956" y="23706"/>
                </a:lnTo>
                <a:lnTo>
                  <a:pt x="12001" y="23729"/>
                </a:lnTo>
                <a:lnTo>
                  <a:pt x="12047" y="23740"/>
                </a:lnTo>
                <a:lnTo>
                  <a:pt x="12092" y="23752"/>
                </a:lnTo>
                <a:lnTo>
                  <a:pt x="12092" y="26004"/>
                </a:lnTo>
                <a:lnTo>
                  <a:pt x="12047" y="26015"/>
                </a:lnTo>
                <a:lnTo>
                  <a:pt x="12001" y="26027"/>
                </a:lnTo>
                <a:lnTo>
                  <a:pt x="11967" y="26050"/>
                </a:lnTo>
                <a:lnTo>
                  <a:pt x="11933" y="26084"/>
                </a:lnTo>
                <a:lnTo>
                  <a:pt x="11899" y="26118"/>
                </a:lnTo>
                <a:lnTo>
                  <a:pt x="11887" y="26152"/>
                </a:lnTo>
                <a:lnTo>
                  <a:pt x="11865" y="26197"/>
                </a:lnTo>
                <a:lnTo>
                  <a:pt x="11865" y="26243"/>
                </a:lnTo>
                <a:lnTo>
                  <a:pt x="11865" y="26288"/>
                </a:lnTo>
                <a:lnTo>
                  <a:pt x="11887" y="26334"/>
                </a:lnTo>
                <a:lnTo>
                  <a:pt x="9931" y="27472"/>
                </a:lnTo>
                <a:lnTo>
                  <a:pt x="9897" y="27426"/>
                </a:lnTo>
                <a:lnTo>
                  <a:pt x="9851" y="27392"/>
                </a:lnTo>
                <a:lnTo>
                  <a:pt x="9794" y="27369"/>
                </a:lnTo>
                <a:lnTo>
                  <a:pt x="9681" y="27369"/>
                </a:lnTo>
                <a:lnTo>
                  <a:pt x="9635" y="27392"/>
                </a:lnTo>
                <a:lnTo>
                  <a:pt x="9590" y="27426"/>
                </a:lnTo>
                <a:lnTo>
                  <a:pt x="9555" y="27460"/>
                </a:lnTo>
                <a:lnTo>
                  <a:pt x="7576" y="26311"/>
                </a:lnTo>
                <a:lnTo>
                  <a:pt x="7587" y="26243"/>
                </a:lnTo>
                <a:lnTo>
                  <a:pt x="7576" y="26197"/>
                </a:lnTo>
                <a:lnTo>
                  <a:pt x="7565" y="26163"/>
                </a:lnTo>
                <a:lnTo>
                  <a:pt x="7542" y="26129"/>
                </a:lnTo>
                <a:lnTo>
                  <a:pt x="7519" y="26095"/>
                </a:lnTo>
                <a:lnTo>
                  <a:pt x="7485" y="26061"/>
                </a:lnTo>
                <a:lnTo>
                  <a:pt x="7451" y="26050"/>
                </a:lnTo>
                <a:lnTo>
                  <a:pt x="7417" y="26038"/>
                </a:lnTo>
                <a:lnTo>
                  <a:pt x="7371" y="26027"/>
                </a:lnTo>
                <a:lnTo>
                  <a:pt x="7326" y="26038"/>
                </a:lnTo>
                <a:lnTo>
                  <a:pt x="7280" y="26050"/>
                </a:lnTo>
                <a:lnTo>
                  <a:pt x="7246" y="26061"/>
                </a:lnTo>
                <a:lnTo>
                  <a:pt x="7212" y="26095"/>
                </a:lnTo>
                <a:lnTo>
                  <a:pt x="7189" y="26129"/>
                </a:lnTo>
                <a:lnTo>
                  <a:pt x="7167" y="26163"/>
                </a:lnTo>
                <a:lnTo>
                  <a:pt x="7155" y="26197"/>
                </a:lnTo>
                <a:lnTo>
                  <a:pt x="7155" y="26243"/>
                </a:lnTo>
                <a:lnTo>
                  <a:pt x="7155" y="26288"/>
                </a:lnTo>
                <a:lnTo>
                  <a:pt x="7167" y="26323"/>
                </a:lnTo>
                <a:lnTo>
                  <a:pt x="5210" y="27460"/>
                </a:lnTo>
                <a:lnTo>
                  <a:pt x="5176" y="27403"/>
                </a:lnTo>
                <a:lnTo>
                  <a:pt x="5119" y="27369"/>
                </a:lnTo>
                <a:lnTo>
                  <a:pt x="5062" y="27346"/>
                </a:lnTo>
                <a:lnTo>
                  <a:pt x="4994" y="27335"/>
                </a:lnTo>
                <a:lnTo>
                  <a:pt x="4937" y="27346"/>
                </a:lnTo>
                <a:lnTo>
                  <a:pt x="4880" y="27369"/>
                </a:lnTo>
                <a:lnTo>
                  <a:pt x="4835" y="27403"/>
                </a:lnTo>
                <a:lnTo>
                  <a:pt x="4789" y="27449"/>
                </a:lnTo>
                <a:lnTo>
                  <a:pt x="2833" y="26323"/>
                </a:lnTo>
                <a:lnTo>
                  <a:pt x="2844" y="26277"/>
                </a:lnTo>
                <a:lnTo>
                  <a:pt x="2844" y="26243"/>
                </a:lnTo>
                <a:lnTo>
                  <a:pt x="2844" y="26197"/>
                </a:lnTo>
                <a:lnTo>
                  <a:pt x="2833" y="26163"/>
                </a:lnTo>
                <a:lnTo>
                  <a:pt x="2810" y="26129"/>
                </a:lnTo>
                <a:lnTo>
                  <a:pt x="2787" y="26095"/>
                </a:lnTo>
                <a:lnTo>
                  <a:pt x="2753" y="26061"/>
                </a:lnTo>
                <a:lnTo>
                  <a:pt x="2707" y="26050"/>
                </a:lnTo>
                <a:lnTo>
                  <a:pt x="2673" y="26027"/>
                </a:lnTo>
                <a:lnTo>
                  <a:pt x="2582" y="26027"/>
                </a:lnTo>
                <a:lnTo>
                  <a:pt x="2548" y="26050"/>
                </a:lnTo>
                <a:lnTo>
                  <a:pt x="2503" y="26061"/>
                </a:lnTo>
                <a:lnTo>
                  <a:pt x="2480" y="26095"/>
                </a:lnTo>
                <a:lnTo>
                  <a:pt x="2446" y="26129"/>
                </a:lnTo>
                <a:lnTo>
                  <a:pt x="2423" y="26163"/>
                </a:lnTo>
                <a:lnTo>
                  <a:pt x="2412" y="26197"/>
                </a:lnTo>
                <a:lnTo>
                  <a:pt x="2412" y="26243"/>
                </a:lnTo>
                <a:lnTo>
                  <a:pt x="2412" y="26288"/>
                </a:lnTo>
                <a:lnTo>
                  <a:pt x="2423" y="26323"/>
                </a:lnTo>
                <a:lnTo>
                  <a:pt x="466" y="27460"/>
                </a:lnTo>
                <a:lnTo>
                  <a:pt x="432" y="27403"/>
                </a:lnTo>
                <a:lnTo>
                  <a:pt x="375" y="27369"/>
                </a:lnTo>
                <a:lnTo>
                  <a:pt x="319" y="27346"/>
                </a:lnTo>
                <a:lnTo>
                  <a:pt x="205" y="27346"/>
                </a:lnTo>
                <a:lnTo>
                  <a:pt x="159" y="27358"/>
                </a:lnTo>
                <a:lnTo>
                  <a:pt x="114" y="27381"/>
                </a:lnTo>
                <a:lnTo>
                  <a:pt x="80" y="27415"/>
                </a:lnTo>
                <a:lnTo>
                  <a:pt x="46" y="27449"/>
                </a:lnTo>
                <a:lnTo>
                  <a:pt x="23" y="27494"/>
                </a:lnTo>
                <a:lnTo>
                  <a:pt x="11" y="27540"/>
                </a:lnTo>
                <a:lnTo>
                  <a:pt x="0" y="27597"/>
                </a:lnTo>
                <a:lnTo>
                  <a:pt x="11" y="27642"/>
                </a:lnTo>
                <a:lnTo>
                  <a:pt x="23" y="27688"/>
                </a:lnTo>
                <a:lnTo>
                  <a:pt x="46" y="27733"/>
                </a:lnTo>
                <a:lnTo>
                  <a:pt x="80" y="27767"/>
                </a:lnTo>
                <a:lnTo>
                  <a:pt x="114" y="27801"/>
                </a:lnTo>
                <a:lnTo>
                  <a:pt x="148" y="27824"/>
                </a:lnTo>
                <a:lnTo>
                  <a:pt x="193" y="27836"/>
                </a:lnTo>
                <a:lnTo>
                  <a:pt x="239" y="27847"/>
                </a:lnTo>
                <a:lnTo>
                  <a:pt x="239" y="30111"/>
                </a:lnTo>
                <a:lnTo>
                  <a:pt x="193" y="30111"/>
                </a:lnTo>
                <a:lnTo>
                  <a:pt x="148" y="30133"/>
                </a:lnTo>
                <a:lnTo>
                  <a:pt x="114" y="30156"/>
                </a:lnTo>
                <a:lnTo>
                  <a:pt x="80" y="30179"/>
                </a:lnTo>
                <a:lnTo>
                  <a:pt x="57" y="30224"/>
                </a:lnTo>
                <a:lnTo>
                  <a:pt x="34" y="30259"/>
                </a:lnTo>
                <a:lnTo>
                  <a:pt x="23" y="30304"/>
                </a:lnTo>
                <a:lnTo>
                  <a:pt x="11" y="30350"/>
                </a:lnTo>
                <a:lnTo>
                  <a:pt x="23" y="30395"/>
                </a:lnTo>
                <a:lnTo>
                  <a:pt x="34" y="30452"/>
                </a:lnTo>
                <a:lnTo>
                  <a:pt x="57" y="30486"/>
                </a:lnTo>
                <a:lnTo>
                  <a:pt x="80" y="30520"/>
                </a:lnTo>
                <a:lnTo>
                  <a:pt x="125" y="30554"/>
                </a:lnTo>
                <a:lnTo>
                  <a:pt x="159" y="30577"/>
                </a:lnTo>
                <a:lnTo>
                  <a:pt x="205" y="30588"/>
                </a:lnTo>
                <a:lnTo>
                  <a:pt x="262" y="30600"/>
                </a:lnTo>
                <a:lnTo>
                  <a:pt x="319" y="30588"/>
                </a:lnTo>
                <a:lnTo>
                  <a:pt x="375" y="30566"/>
                </a:lnTo>
                <a:lnTo>
                  <a:pt x="432" y="30532"/>
                </a:lnTo>
                <a:lnTo>
                  <a:pt x="466" y="30475"/>
                </a:lnTo>
                <a:lnTo>
                  <a:pt x="2378" y="31589"/>
                </a:lnTo>
                <a:lnTo>
                  <a:pt x="2366" y="31635"/>
                </a:lnTo>
                <a:lnTo>
                  <a:pt x="2355" y="31703"/>
                </a:lnTo>
                <a:lnTo>
                  <a:pt x="2366" y="31749"/>
                </a:lnTo>
                <a:lnTo>
                  <a:pt x="2378" y="31806"/>
                </a:lnTo>
                <a:lnTo>
                  <a:pt x="2400" y="31851"/>
                </a:lnTo>
                <a:lnTo>
                  <a:pt x="2434" y="31885"/>
                </a:lnTo>
                <a:lnTo>
                  <a:pt x="2480" y="31919"/>
                </a:lnTo>
                <a:lnTo>
                  <a:pt x="2525" y="31942"/>
                </a:lnTo>
                <a:lnTo>
                  <a:pt x="2571" y="31965"/>
                </a:lnTo>
                <a:lnTo>
                  <a:pt x="2685" y="31965"/>
                </a:lnTo>
                <a:lnTo>
                  <a:pt x="2730" y="31942"/>
                </a:lnTo>
                <a:lnTo>
                  <a:pt x="2776" y="31919"/>
                </a:lnTo>
                <a:lnTo>
                  <a:pt x="2821" y="31885"/>
                </a:lnTo>
                <a:lnTo>
                  <a:pt x="2855" y="31851"/>
                </a:lnTo>
                <a:lnTo>
                  <a:pt x="2878" y="31806"/>
                </a:lnTo>
                <a:lnTo>
                  <a:pt x="2889" y="31749"/>
                </a:lnTo>
                <a:lnTo>
                  <a:pt x="2901" y="31703"/>
                </a:lnTo>
                <a:lnTo>
                  <a:pt x="2889" y="31646"/>
                </a:lnTo>
                <a:lnTo>
                  <a:pt x="2878" y="31589"/>
                </a:lnTo>
                <a:lnTo>
                  <a:pt x="4846" y="30463"/>
                </a:lnTo>
                <a:lnTo>
                  <a:pt x="4869" y="30497"/>
                </a:lnTo>
                <a:lnTo>
                  <a:pt x="4903" y="30520"/>
                </a:lnTo>
                <a:lnTo>
                  <a:pt x="4948" y="30532"/>
                </a:lnTo>
                <a:lnTo>
                  <a:pt x="4994" y="30543"/>
                </a:lnTo>
                <a:lnTo>
                  <a:pt x="5051" y="30532"/>
                </a:lnTo>
                <a:lnTo>
                  <a:pt x="5096" y="30520"/>
                </a:lnTo>
                <a:lnTo>
                  <a:pt x="5130" y="30486"/>
                </a:lnTo>
                <a:lnTo>
                  <a:pt x="5165" y="30452"/>
                </a:lnTo>
                <a:lnTo>
                  <a:pt x="7212" y="31635"/>
                </a:lnTo>
                <a:lnTo>
                  <a:pt x="7189" y="31703"/>
                </a:lnTo>
                <a:lnTo>
                  <a:pt x="7201" y="31737"/>
                </a:lnTo>
                <a:lnTo>
                  <a:pt x="7212" y="31760"/>
                </a:lnTo>
                <a:lnTo>
                  <a:pt x="7246" y="31817"/>
                </a:lnTo>
                <a:lnTo>
                  <a:pt x="7303" y="31862"/>
                </a:lnTo>
                <a:lnTo>
                  <a:pt x="7337" y="31874"/>
                </a:lnTo>
                <a:lnTo>
                  <a:pt x="7405" y="31874"/>
                </a:lnTo>
                <a:lnTo>
                  <a:pt x="7440" y="31862"/>
                </a:lnTo>
                <a:lnTo>
                  <a:pt x="7496" y="31817"/>
                </a:lnTo>
                <a:lnTo>
                  <a:pt x="7531" y="31760"/>
                </a:lnTo>
                <a:lnTo>
                  <a:pt x="7542" y="31737"/>
                </a:lnTo>
                <a:lnTo>
                  <a:pt x="7542" y="31703"/>
                </a:lnTo>
                <a:lnTo>
                  <a:pt x="7531" y="31646"/>
                </a:lnTo>
                <a:lnTo>
                  <a:pt x="9555" y="30475"/>
                </a:lnTo>
                <a:lnTo>
                  <a:pt x="9590" y="30509"/>
                </a:lnTo>
                <a:lnTo>
                  <a:pt x="9635" y="30543"/>
                </a:lnTo>
                <a:lnTo>
                  <a:pt x="9681" y="30566"/>
                </a:lnTo>
                <a:lnTo>
                  <a:pt x="9737" y="30577"/>
                </a:lnTo>
                <a:lnTo>
                  <a:pt x="9794" y="30566"/>
                </a:lnTo>
                <a:lnTo>
                  <a:pt x="9851" y="30543"/>
                </a:lnTo>
                <a:lnTo>
                  <a:pt x="9885" y="30509"/>
                </a:lnTo>
                <a:lnTo>
                  <a:pt x="9931" y="30463"/>
                </a:lnTo>
                <a:lnTo>
                  <a:pt x="11933" y="31624"/>
                </a:lnTo>
                <a:lnTo>
                  <a:pt x="11922" y="31658"/>
                </a:lnTo>
                <a:lnTo>
                  <a:pt x="11910" y="31703"/>
                </a:lnTo>
                <a:lnTo>
                  <a:pt x="11922" y="31737"/>
                </a:lnTo>
                <a:lnTo>
                  <a:pt x="11933" y="31771"/>
                </a:lnTo>
                <a:lnTo>
                  <a:pt x="11967" y="31828"/>
                </a:lnTo>
                <a:lnTo>
                  <a:pt x="12024" y="31874"/>
                </a:lnTo>
                <a:lnTo>
                  <a:pt x="12058" y="31885"/>
                </a:lnTo>
                <a:lnTo>
                  <a:pt x="12092" y="31885"/>
                </a:lnTo>
                <a:lnTo>
                  <a:pt x="12092" y="34240"/>
                </a:lnTo>
                <a:lnTo>
                  <a:pt x="12047" y="34240"/>
                </a:lnTo>
                <a:lnTo>
                  <a:pt x="12013" y="34251"/>
                </a:lnTo>
                <a:lnTo>
                  <a:pt x="11978" y="34274"/>
                </a:lnTo>
                <a:lnTo>
                  <a:pt x="11944" y="34308"/>
                </a:lnTo>
                <a:lnTo>
                  <a:pt x="11922" y="34331"/>
                </a:lnTo>
                <a:lnTo>
                  <a:pt x="11899" y="34376"/>
                </a:lnTo>
                <a:lnTo>
                  <a:pt x="11887" y="34411"/>
                </a:lnTo>
                <a:lnTo>
                  <a:pt x="11887" y="34456"/>
                </a:lnTo>
                <a:lnTo>
                  <a:pt x="11887" y="34502"/>
                </a:lnTo>
                <a:lnTo>
                  <a:pt x="11910" y="34547"/>
                </a:lnTo>
                <a:lnTo>
                  <a:pt x="11922" y="34581"/>
                </a:lnTo>
                <a:lnTo>
                  <a:pt x="11956" y="34615"/>
                </a:lnTo>
                <a:lnTo>
                  <a:pt x="11990" y="34638"/>
                </a:lnTo>
                <a:lnTo>
                  <a:pt x="12024" y="34661"/>
                </a:lnTo>
                <a:lnTo>
                  <a:pt x="12069" y="34672"/>
                </a:lnTo>
                <a:lnTo>
                  <a:pt x="12160" y="34672"/>
                </a:lnTo>
                <a:lnTo>
                  <a:pt x="12217" y="34649"/>
                </a:lnTo>
                <a:lnTo>
                  <a:pt x="12263" y="34615"/>
                </a:lnTo>
                <a:lnTo>
                  <a:pt x="12297" y="34570"/>
                </a:lnTo>
                <a:lnTo>
                  <a:pt x="14276" y="35719"/>
                </a:lnTo>
                <a:lnTo>
                  <a:pt x="14265" y="35764"/>
                </a:lnTo>
                <a:lnTo>
                  <a:pt x="14265" y="35810"/>
                </a:lnTo>
                <a:lnTo>
                  <a:pt x="14265" y="35844"/>
                </a:lnTo>
                <a:lnTo>
                  <a:pt x="14276" y="35889"/>
                </a:lnTo>
                <a:lnTo>
                  <a:pt x="14299" y="35923"/>
                </a:lnTo>
                <a:lnTo>
                  <a:pt x="14322" y="35946"/>
                </a:lnTo>
                <a:lnTo>
                  <a:pt x="14356" y="35980"/>
                </a:lnTo>
                <a:lnTo>
                  <a:pt x="14390" y="35992"/>
                </a:lnTo>
                <a:lnTo>
                  <a:pt x="14424" y="36014"/>
                </a:lnTo>
                <a:lnTo>
                  <a:pt x="14470" y="36014"/>
                </a:lnTo>
                <a:lnTo>
                  <a:pt x="14470" y="38324"/>
                </a:lnTo>
                <a:lnTo>
                  <a:pt x="14424" y="38324"/>
                </a:lnTo>
                <a:lnTo>
                  <a:pt x="14379" y="38346"/>
                </a:lnTo>
                <a:lnTo>
                  <a:pt x="14333" y="38369"/>
                </a:lnTo>
                <a:lnTo>
                  <a:pt x="14299" y="38392"/>
                </a:lnTo>
                <a:lnTo>
                  <a:pt x="14276" y="38426"/>
                </a:lnTo>
                <a:lnTo>
                  <a:pt x="14253" y="38472"/>
                </a:lnTo>
                <a:lnTo>
                  <a:pt x="14242" y="38517"/>
                </a:lnTo>
                <a:lnTo>
                  <a:pt x="14242" y="38563"/>
                </a:lnTo>
                <a:lnTo>
                  <a:pt x="14242" y="38608"/>
                </a:lnTo>
                <a:lnTo>
                  <a:pt x="14253" y="38654"/>
                </a:lnTo>
                <a:lnTo>
                  <a:pt x="14276" y="38699"/>
                </a:lnTo>
                <a:lnTo>
                  <a:pt x="14310" y="38733"/>
                </a:lnTo>
                <a:lnTo>
                  <a:pt x="14344" y="38756"/>
                </a:lnTo>
                <a:lnTo>
                  <a:pt x="14390" y="38779"/>
                </a:lnTo>
                <a:lnTo>
                  <a:pt x="14424" y="38801"/>
                </a:lnTo>
                <a:lnTo>
                  <a:pt x="14481" y="38801"/>
                </a:lnTo>
                <a:lnTo>
                  <a:pt x="14538" y="38790"/>
                </a:lnTo>
                <a:lnTo>
                  <a:pt x="14595" y="38767"/>
                </a:lnTo>
                <a:lnTo>
                  <a:pt x="14640" y="38733"/>
                </a:lnTo>
                <a:lnTo>
                  <a:pt x="14686" y="38688"/>
                </a:lnTo>
                <a:lnTo>
                  <a:pt x="16676" y="39837"/>
                </a:lnTo>
                <a:lnTo>
                  <a:pt x="16665" y="39871"/>
                </a:lnTo>
                <a:lnTo>
                  <a:pt x="16654" y="39905"/>
                </a:lnTo>
                <a:lnTo>
                  <a:pt x="16665" y="39950"/>
                </a:lnTo>
                <a:lnTo>
                  <a:pt x="16676" y="39984"/>
                </a:lnTo>
                <a:lnTo>
                  <a:pt x="16688" y="40019"/>
                </a:lnTo>
                <a:lnTo>
                  <a:pt x="16711" y="40041"/>
                </a:lnTo>
                <a:lnTo>
                  <a:pt x="16745" y="40064"/>
                </a:lnTo>
                <a:lnTo>
                  <a:pt x="16779" y="40087"/>
                </a:lnTo>
                <a:lnTo>
                  <a:pt x="16813" y="40098"/>
                </a:lnTo>
                <a:lnTo>
                  <a:pt x="16893" y="40098"/>
                </a:lnTo>
                <a:lnTo>
                  <a:pt x="16927" y="40087"/>
                </a:lnTo>
                <a:lnTo>
                  <a:pt x="16961" y="40064"/>
                </a:lnTo>
                <a:lnTo>
                  <a:pt x="16984" y="40041"/>
                </a:lnTo>
                <a:lnTo>
                  <a:pt x="17006" y="40019"/>
                </a:lnTo>
                <a:lnTo>
                  <a:pt x="17029" y="39984"/>
                </a:lnTo>
                <a:lnTo>
                  <a:pt x="17040" y="39950"/>
                </a:lnTo>
                <a:lnTo>
                  <a:pt x="17040" y="39905"/>
                </a:lnTo>
                <a:lnTo>
                  <a:pt x="17029" y="39848"/>
                </a:lnTo>
                <a:lnTo>
                  <a:pt x="19077" y="38665"/>
                </a:lnTo>
                <a:lnTo>
                  <a:pt x="19099" y="38699"/>
                </a:lnTo>
                <a:lnTo>
                  <a:pt x="19134" y="38722"/>
                </a:lnTo>
                <a:lnTo>
                  <a:pt x="19179" y="38733"/>
                </a:lnTo>
                <a:lnTo>
                  <a:pt x="19213" y="38745"/>
                </a:lnTo>
                <a:lnTo>
                  <a:pt x="19259" y="38733"/>
                </a:lnTo>
                <a:lnTo>
                  <a:pt x="19293" y="38733"/>
                </a:lnTo>
                <a:lnTo>
                  <a:pt x="19350" y="38688"/>
                </a:lnTo>
                <a:lnTo>
                  <a:pt x="19384" y="38631"/>
                </a:lnTo>
                <a:lnTo>
                  <a:pt x="19395" y="38597"/>
                </a:lnTo>
                <a:lnTo>
                  <a:pt x="19395" y="38563"/>
                </a:lnTo>
                <a:lnTo>
                  <a:pt x="19384" y="38494"/>
                </a:lnTo>
                <a:lnTo>
                  <a:pt x="19361" y="38449"/>
                </a:lnTo>
                <a:lnTo>
                  <a:pt x="19304" y="38403"/>
                </a:lnTo>
                <a:lnTo>
                  <a:pt x="19247" y="38381"/>
                </a:lnTo>
                <a:lnTo>
                  <a:pt x="19247" y="36037"/>
                </a:lnTo>
                <a:lnTo>
                  <a:pt x="19293" y="36026"/>
                </a:lnTo>
                <a:lnTo>
                  <a:pt x="19327" y="36003"/>
                </a:lnTo>
                <a:lnTo>
                  <a:pt x="19361" y="35980"/>
                </a:lnTo>
                <a:lnTo>
                  <a:pt x="19395" y="35958"/>
                </a:lnTo>
                <a:lnTo>
                  <a:pt x="19418" y="35923"/>
                </a:lnTo>
                <a:lnTo>
                  <a:pt x="19429" y="35889"/>
                </a:lnTo>
                <a:lnTo>
                  <a:pt x="19441" y="35844"/>
                </a:lnTo>
                <a:lnTo>
                  <a:pt x="19452" y="35810"/>
                </a:lnTo>
                <a:lnTo>
                  <a:pt x="19441" y="35764"/>
                </a:lnTo>
                <a:lnTo>
                  <a:pt x="19429" y="35719"/>
                </a:lnTo>
                <a:lnTo>
                  <a:pt x="21431" y="34570"/>
                </a:lnTo>
                <a:lnTo>
                  <a:pt x="21465" y="34593"/>
                </a:lnTo>
                <a:lnTo>
                  <a:pt x="21500" y="34627"/>
                </a:lnTo>
                <a:lnTo>
                  <a:pt x="21545" y="34638"/>
                </a:lnTo>
                <a:lnTo>
                  <a:pt x="21591" y="34649"/>
                </a:lnTo>
                <a:lnTo>
                  <a:pt x="21636" y="34638"/>
                </a:lnTo>
                <a:lnTo>
                  <a:pt x="21682" y="34615"/>
                </a:lnTo>
                <a:lnTo>
                  <a:pt x="21716" y="34593"/>
                </a:lnTo>
                <a:lnTo>
                  <a:pt x="21750" y="34558"/>
                </a:lnTo>
                <a:lnTo>
                  <a:pt x="23729" y="35696"/>
                </a:lnTo>
                <a:lnTo>
                  <a:pt x="23706" y="35753"/>
                </a:lnTo>
                <a:lnTo>
                  <a:pt x="23706" y="35810"/>
                </a:lnTo>
                <a:lnTo>
                  <a:pt x="23706" y="35855"/>
                </a:lnTo>
                <a:lnTo>
                  <a:pt x="23718" y="35901"/>
                </a:lnTo>
                <a:lnTo>
                  <a:pt x="23752" y="35946"/>
                </a:lnTo>
                <a:lnTo>
                  <a:pt x="23775" y="35992"/>
                </a:lnTo>
                <a:lnTo>
                  <a:pt x="23820" y="36014"/>
                </a:lnTo>
                <a:lnTo>
                  <a:pt x="23866" y="36037"/>
                </a:lnTo>
                <a:lnTo>
                  <a:pt x="23911" y="36060"/>
                </a:lnTo>
                <a:lnTo>
                  <a:pt x="24014" y="36060"/>
                </a:lnTo>
                <a:lnTo>
                  <a:pt x="24059" y="36037"/>
                </a:lnTo>
                <a:lnTo>
                  <a:pt x="24105" y="36014"/>
                </a:lnTo>
                <a:lnTo>
                  <a:pt x="24139" y="35992"/>
                </a:lnTo>
                <a:lnTo>
                  <a:pt x="24173" y="35946"/>
                </a:lnTo>
                <a:lnTo>
                  <a:pt x="24196" y="35901"/>
                </a:lnTo>
                <a:lnTo>
                  <a:pt x="24218" y="35855"/>
                </a:lnTo>
                <a:lnTo>
                  <a:pt x="24218" y="35810"/>
                </a:lnTo>
                <a:lnTo>
                  <a:pt x="24218" y="35753"/>
                </a:lnTo>
                <a:lnTo>
                  <a:pt x="24196" y="35707"/>
                </a:lnTo>
                <a:lnTo>
                  <a:pt x="26175" y="34558"/>
                </a:lnTo>
                <a:lnTo>
                  <a:pt x="26209" y="34604"/>
                </a:lnTo>
                <a:lnTo>
                  <a:pt x="26243" y="34627"/>
                </a:lnTo>
                <a:lnTo>
                  <a:pt x="26289" y="34638"/>
                </a:lnTo>
                <a:lnTo>
                  <a:pt x="26334" y="34649"/>
                </a:lnTo>
                <a:lnTo>
                  <a:pt x="26391" y="34638"/>
                </a:lnTo>
                <a:lnTo>
                  <a:pt x="26437" y="34627"/>
                </a:lnTo>
                <a:lnTo>
                  <a:pt x="26471" y="34593"/>
                </a:lnTo>
                <a:lnTo>
                  <a:pt x="26505" y="34558"/>
                </a:lnTo>
                <a:lnTo>
                  <a:pt x="28495" y="35707"/>
                </a:lnTo>
                <a:lnTo>
                  <a:pt x="28473" y="35753"/>
                </a:lnTo>
                <a:lnTo>
                  <a:pt x="28473" y="35810"/>
                </a:lnTo>
                <a:lnTo>
                  <a:pt x="28473" y="35855"/>
                </a:lnTo>
                <a:lnTo>
                  <a:pt x="28484" y="35889"/>
                </a:lnTo>
                <a:lnTo>
                  <a:pt x="28507" y="35935"/>
                </a:lnTo>
                <a:lnTo>
                  <a:pt x="28530" y="35969"/>
                </a:lnTo>
                <a:lnTo>
                  <a:pt x="28564" y="35992"/>
                </a:lnTo>
                <a:lnTo>
                  <a:pt x="28598" y="36014"/>
                </a:lnTo>
                <a:lnTo>
                  <a:pt x="28643" y="36037"/>
                </a:lnTo>
                <a:lnTo>
                  <a:pt x="28689" y="36037"/>
                </a:lnTo>
                <a:lnTo>
                  <a:pt x="28689" y="38392"/>
                </a:lnTo>
                <a:lnTo>
                  <a:pt x="28632" y="38403"/>
                </a:lnTo>
                <a:lnTo>
                  <a:pt x="28575" y="38449"/>
                </a:lnTo>
                <a:lnTo>
                  <a:pt x="28552" y="38494"/>
                </a:lnTo>
                <a:lnTo>
                  <a:pt x="28530" y="38563"/>
                </a:lnTo>
                <a:lnTo>
                  <a:pt x="28541" y="38619"/>
                </a:lnTo>
                <a:lnTo>
                  <a:pt x="26562" y="39757"/>
                </a:lnTo>
                <a:lnTo>
                  <a:pt x="26516" y="39711"/>
                </a:lnTo>
                <a:lnTo>
                  <a:pt x="26471" y="39677"/>
                </a:lnTo>
                <a:lnTo>
                  <a:pt x="26402" y="39655"/>
                </a:lnTo>
                <a:lnTo>
                  <a:pt x="26334" y="39643"/>
                </a:lnTo>
                <a:lnTo>
                  <a:pt x="26277" y="39655"/>
                </a:lnTo>
                <a:lnTo>
                  <a:pt x="26209" y="39677"/>
                </a:lnTo>
                <a:lnTo>
                  <a:pt x="26164" y="39711"/>
                </a:lnTo>
                <a:lnTo>
                  <a:pt x="26118" y="39757"/>
                </a:lnTo>
                <a:lnTo>
                  <a:pt x="24184" y="38642"/>
                </a:lnTo>
                <a:lnTo>
                  <a:pt x="24196" y="38608"/>
                </a:lnTo>
                <a:lnTo>
                  <a:pt x="24196" y="38563"/>
                </a:lnTo>
                <a:lnTo>
                  <a:pt x="24196" y="38517"/>
                </a:lnTo>
                <a:lnTo>
                  <a:pt x="24173" y="38472"/>
                </a:lnTo>
                <a:lnTo>
                  <a:pt x="24161" y="38426"/>
                </a:lnTo>
                <a:lnTo>
                  <a:pt x="24127" y="38392"/>
                </a:lnTo>
                <a:lnTo>
                  <a:pt x="24093" y="38369"/>
                </a:lnTo>
                <a:lnTo>
                  <a:pt x="24048" y="38346"/>
                </a:lnTo>
                <a:lnTo>
                  <a:pt x="24014" y="38335"/>
                </a:lnTo>
                <a:lnTo>
                  <a:pt x="23957" y="38324"/>
                </a:lnTo>
                <a:lnTo>
                  <a:pt x="23911" y="38335"/>
                </a:lnTo>
                <a:lnTo>
                  <a:pt x="23866" y="38346"/>
                </a:lnTo>
                <a:lnTo>
                  <a:pt x="23832" y="38369"/>
                </a:lnTo>
                <a:lnTo>
                  <a:pt x="23797" y="38392"/>
                </a:lnTo>
                <a:lnTo>
                  <a:pt x="23763" y="38426"/>
                </a:lnTo>
                <a:lnTo>
                  <a:pt x="23741" y="38472"/>
                </a:lnTo>
                <a:lnTo>
                  <a:pt x="23729" y="38517"/>
                </a:lnTo>
                <a:lnTo>
                  <a:pt x="23729" y="38563"/>
                </a:lnTo>
                <a:lnTo>
                  <a:pt x="23729" y="38608"/>
                </a:lnTo>
                <a:lnTo>
                  <a:pt x="23741" y="38654"/>
                </a:lnTo>
                <a:lnTo>
                  <a:pt x="21761" y="39802"/>
                </a:lnTo>
                <a:lnTo>
                  <a:pt x="21727" y="39757"/>
                </a:lnTo>
                <a:lnTo>
                  <a:pt x="21693" y="39734"/>
                </a:lnTo>
                <a:lnTo>
                  <a:pt x="21636" y="39711"/>
                </a:lnTo>
                <a:lnTo>
                  <a:pt x="21591" y="39700"/>
                </a:lnTo>
                <a:lnTo>
                  <a:pt x="21545" y="39711"/>
                </a:lnTo>
                <a:lnTo>
                  <a:pt x="21511" y="39723"/>
                </a:lnTo>
                <a:lnTo>
                  <a:pt x="21477" y="39734"/>
                </a:lnTo>
                <a:lnTo>
                  <a:pt x="21443" y="39768"/>
                </a:lnTo>
                <a:lnTo>
                  <a:pt x="21420" y="39791"/>
                </a:lnTo>
                <a:lnTo>
                  <a:pt x="21397" y="39825"/>
                </a:lnTo>
                <a:lnTo>
                  <a:pt x="21386" y="39871"/>
                </a:lnTo>
                <a:lnTo>
                  <a:pt x="21386" y="39905"/>
                </a:lnTo>
                <a:lnTo>
                  <a:pt x="21386" y="39950"/>
                </a:lnTo>
                <a:lnTo>
                  <a:pt x="21397" y="39984"/>
                </a:lnTo>
                <a:lnTo>
                  <a:pt x="21420" y="40019"/>
                </a:lnTo>
                <a:lnTo>
                  <a:pt x="21443" y="40053"/>
                </a:lnTo>
                <a:lnTo>
                  <a:pt x="21465" y="40075"/>
                </a:lnTo>
                <a:lnTo>
                  <a:pt x="21500" y="40098"/>
                </a:lnTo>
                <a:lnTo>
                  <a:pt x="21534" y="40110"/>
                </a:lnTo>
                <a:lnTo>
                  <a:pt x="21579" y="40110"/>
                </a:lnTo>
                <a:lnTo>
                  <a:pt x="21579" y="42396"/>
                </a:lnTo>
                <a:lnTo>
                  <a:pt x="21522" y="42407"/>
                </a:lnTo>
                <a:lnTo>
                  <a:pt x="21477" y="42430"/>
                </a:lnTo>
                <a:lnTo>
                  <a:pt x="21431" y="42453"/>
                </a:lnTo>
                <a:lnTo>
                  <a:pt x="21397" y="42487"/>
                </a:lnTo>
                <a:lnTo>
                  <a:pt x="21363" y="42521"/>
                </a:lnTo>
                <a:lnTo>
                  <a:pt x="21340" y="42567"/>
                </a:lnTo>
                <a:lnTo>
                  <a:pt x="21329" y="42612"/>
                </a:lnTo>
                <a:lnTo>
                  <a:pt x="21318" y="42669"/>
                </a:lnTo>
                <a:lnTo>
                  <a:pt x="21329" y="42726"/>
                </a:lnTo>
                <a:lnTo>
                  <a:pt x="21352" y="42771"/>
                </a:lnTo>
                <a:lnTo>
                  <a:pt x="19372" y="43909"/>
                </a:lnTo>
                <a:lnTo>
                  <a:pt x="19338" y="43875"/>
                </a:lnTo>
                <a:lnTo>
                  <a:pt x="19304" y="43852"/>
                </a:lnTo>
                <a:lnTo>
                  <a:pt x="19270" y="43841"/>
                </a:lnTo>
                <a:lnTo>
                  <a:pt x="19213" y="43829"/>
                </a:lnTo>
                <a:lnTo>
                  <a:pt x="19179" y="43841"/>
                </a:lnTo>
                <a:lnTo>
                  <a:pt x="19134" y="43852"/>
                </a:lnTo>
                <a:lnTo>
                  <a:pt x="19099" y="43875"/>
                </a:lnTo>
                <a:lnTo>
                  <a:pt x="19065" y="43909"/>
                </a:lnTo>
                <a:lnTo>
                  <a:pt x="17052" y="42737"/>
                </a:lnTo>
                <a:lnTo>
                  <a:pt x="17063" y="42703"/>
                </a:lnTo>
                <a:lnTo>
                  <a:pt x="17063" y="42669"/>
                </a:lnTo>
                <a:lnTo>
                  <a:pt x="17063" y="42624"/>
                </a:lnTo>
                <a:lnTo>
                  <a:pt x="17052" y="42578"/>
                </a:lnTo>
                <a:lnTo>
                  <a:pt x="17029" y="42544"/>
                </a:lnTo>
                <a:lnTo>
                  <a:pt x="17006" y="42510"/>
                </a:lnTo>
                <a:lnTo>
                  <a:pt x="16972" y="42487"/>
                </a:lnTo>
                <a:lnTo>
                  <a:pt x="16938" y="42464"/>
                </a:lnTo>
                <a:lnTo>
                  <a:pt x="16893" y="42453"/>
                </a:lnTo>
                <a:lnTo>
                  <a:pt x="16802" y="42453"/>
                </a:lnTo>
                <a:lnTo>
                  <a:pt x="16767" y="42464"/>
                </a:lnTo>
                <a:lnTo>
                  <a:pt x="16722" y="42487"/>
                </a:lnTo>
                <a:lnTo>
                  <a:pt x="16699" y="42510"/>
                </a:lnTo>
                <a:lnTo>
                  <a:pt x="16665" y="42544"/>
                </a:lnTo>
                <a:lnTo>
                  <a:pt x="16654" y="42578"/>
                </a:lnTo>
                <a:lnTo>
                  <a:pt x="16631" y="42624"/>
                </a:lnTo>
                <a:lnTo>
                  <a:pt x="16631" y="42669"/>
                </a:lnTo>
                <a:lnTo>
                  <a:pt x="16631" y="42715"/>
                </a:lnTo>
                <a:lnTo>
                  <a:pt x="16654" y="42749"/>
                </a:lnTo>
                <a:lnTo>
                  <a:pt x="14674" y="43886"/>
                </a:lnTo>
                <a:lnTo>
                  <a:pt x="14640" y="43841"/>
                </a:lnTo>
                <a:lnTo>
                  <a:pt x="14595" y="43807"/>
                </a:lnTo>
                <a:lnTo>
                  <a:pt x="14538" y="43784"/>
                </a:lnTo>
                <a:lnTo>
                  <a:pt x="14435" y="43784"/>
                </a:lnTo>
                <a:lnTo>
                  <a:pt x="14390" y="43795"/>
                </a:lnTo>
                <a:lnTo>
                  <a:pt x="14344" y="43818"/>
                </a:lnTo>
                <a:lnTo>
                  <a:pt x="14310" y="43852"/>
                </a:lnTo>
                <a:lnTo>
                  <a:pt x="14288" y="43886"/>
                </a:lnTo>
                <a:lnTo>
                  <a:pt x="14265" y="43920"/>
                </a:lnTo>
                <a:lnTo>
                  <a:pt x="14253" y="43966"/>
                </a:lnTo>
                <a:lnTo>
                  <a:pt x="14242" y="44011"/>
                </a:lnTo>
                <a:lnTo>
                  <a:pt x="14253" y="44057"/>
                </a:lnTo>
                <a:lnTo>
                  <a:pt x="14265" y="44102"/>
                </a:lnTo>
                <a:lnTo>
                  <a:pt x="14288" y="44136"/>
                </a:lnTo>
                <a:lnTo>
                  <a:pt x="14310" y="44171"/>
                </a:lnTo>
                <a:lnTo>
                  <a:pt x="14344" y="44205"/>
                </a:lnTo>
                <a:lnTo>
                  <a:pt x="14379" y="44227"/>
                </a:lnTo>
                <a:lnTo>
                  <a:pt x="14424" y="44239"/>
                </a:lnTo>
                <a:lnTo>
                  <a:pt x="14470" y="44250"/>
                </a:lnTo>
                <a:lnTo>
                  <a:pt x="14470" y="46525"/>
                </a:lnTo>
                <a:lnTo>
                  <a:pt x="14413" y="46537"/>
                </a:lnTo>
                <a:lnTo>
                  <a:pt x="14379" y="46548"/>
                </a:lnTo>
                <a:lnTo>
                  <a:pt x="14333" y="46571"/>
                </a:lnTo>
                <a:lnTo>
                  <a:pt x="14299" y="46605"/>
                </a:lnTo>
                <a:lnTo>
                  <a:pt x="14276" y="46639"/>
                </a:lnTo>
                <a:lnTo>
                  <a:pt x="14253" y="46673"/>
                </a:lnTo>
                <a:lnTo>
                  <a:pt x="14231" y="46719"/>
                </a:lnTo>
                <a:lnTo>
                  <a:pt x="14231" y="46776"/>
                </a:lnTo>
                <a:lnTo>
                  <a:pt x="14242" y="46821"/>
                </a:lnTo>
                <a:lnTo>
                  <a:pt x="14253" y="46867"/>
                </a:lnTo>
                <a:lnTo>
                  <a:pt x="14276" y="46912"/>
                </a:lnTo>
                <a:lnTo>
                  <a:pt x="14299" y="46946"/>
                </a:lnTo>
                <a:lnTo>
                  <a:pt x="14344" y="46980"/>
                </a:lnTo>
                <a:lnTo>
                  <a:pt x="14379" y="47003"/>
                </a:lnTo>
                <a:lnTo>
                  <a:pt x="14424" y="47014"/>
                </a:lnTo>
                <a:lnTo>
                  <a:pt x="14538" y="47014"/>
                </a:lnTo>
                <a:lnTo>
                  <a:pt x="14595" y="46992"/>
                </a:lnTo>
                <a:lnTo>
                  <a:pt x="14652" y="46946"/>
                </a:lnTo>
                <a:lnTo>
                  <a:pt x="14686" y="46901"/>
                </a:lnTo>
                <a:lnTo>
                  <a:pt x="16608" y="48015"/>
                </a:lnTo>
                <a:lnTo>
                  <a:pt x="16585" y="48061"/>
                </a:lnTo>
                <a:lnTo>
                  <a:pt x="16585" y="48118"/>
                </a:lnTo>
                <a:lnTo>
                  <a:pt x="16585" y="48175"/>
                </a:lnTo>
                <a:lnTo>
                  <a:pt x="16608" y="48220"/>
                </a:lnTo>
                <a:lnTo>
                  <a:pt x="16631" y="48266"/>
                </a:lnTo>
                <a:lnTo>
                  <a:pt x="16654" y="48300"/>
                </a:lnTo>
                <a:lnTo>
                  <a:pt x="16699" y="48334"/>
                </a:lnTo>
                <a:lnTo>
                  <a:pt x="16733" y="48357"/>
                </a:lnTo>
                <a:lnTo>
                  <a:pt x="16779" y="48379"/>
                </a:lnTo>
                <a:lnTo>
                  <a:pt x="16836" y="48379"/>
                </a:lnTo>
                <a:lnTo>
                  <a:pt x="16836" y="49142"/>
                </a:lnTo>
                <a:lnTo>
                  <a:pt x="16881" y="49142"/>
                </a:lnTo>
                <a:lnTo>
                  <a:pt x="16881" y="48379"/>
                </a:lnTo>
                <a:lnTo>
                  <a:pt x="16927" y="48368"/>
                </a:lnTo>
                <a:lnTo>
                  <a:pt x="16972" y="48357"/>
                </a:lnTo>
                <a:lnTo>
                  <a:pt x="17006" y="48323"/>
                </a:lnTo>
                <a:lnTo>
                  <a:pt x="17040" y="48300"/>
                </a:lnTo>
                <a:lnTo>
                  <a:pt x="17075" y="48254"/>
                </a:lnTo>
                <a:lnTo>
                  <a:pt x="17097" y="48209"/>
                </a:lnTo>
                <a:lnTo>
                  <a:pt x="17109" y="48163"/>
                </a:lnTo>
                <a:lnTo>
                  <a:pt x="17109" y="48118"/>
                </a:lnTo>
                <a:lnTo>
                  <a:pt x="17109" y="48072"/>
                </a:lnTo>
                <a:lnTo>
                  <a:pt x="17097" y="48015"/>
                </a:lnTo>
                <a:lnTo>
                  <a:pt x="19054" y="46889"/>
                </a:lnTo>
                <a:lnTo>
                  <a:pt x="19088" y="46923"/>
                </a:lnTo>
                <a:lnTo>
                  <a:pt x="19122" y="46946"/>
                </a:lnTo>
                <a:lnTo>
                  <a:pt x="19168" y="46969"/>
                </a:lnTo>
                <a:lnTo>
                  <a:pt x="19213" y="46980"/>
                </a:lnTo>
                <a:lnTo>
                  <a:pt x="19270" y="46969"/>
                </a:lnTo>
                <a:lnTo>
                  <a:pt x="19316" y="46946"/>
                </a:lnTo>
                <a:lnTo>
                  <a:pt x="19361" y="46923"/>
                </a:lnTo>
                <a:lnTo>
                  <a:pt x="19395" y="46878"/>
                </a:lnTo>
                <a:lnTo>
                  <a:pt x="21397" y="48038"/>
                </a:lnTo>
                <a:lnTo>
                  <a:pt x="21386" y="48084"/>
                </a:lnTo>
                <a:lnTo>
                  <a:pt x="21386" y="48118"/>
                </a:lnTo>
                <a:lnTo>
                  <a:pt x="21386" y="48163"/>
                </a:lnTo>
                <a:lnTo>
                  <a:pt x="21397" y="48197"/>
                </a:lnTo>
                <a:lnTo>
                  <a:pt x="21420" y="48232"/>
                </a:lnTo>
                <a:lnTo>
                  <a:pt x="21443" y="48254"/>
                </a:lnTo>
                <a:lnTo>
                  <a:pt x="21465" y="48277"/>
                </a:lnTo>
                <a:lnTo>
                  <a:pt x="21500" y="48300"/>
                </a:lnTo>
                <a:lnTo>
                  <a:pt x="21534" y="48311"/>
                </a:lnTo>
                <a:lnTo>
                  <a:pt x="21579" y="48323"/>
                </a:lnTo>
                <a:lnTo>
                  <a:pt x="21579" y="49142"/>
                </a:lnTo>
                <a:lnTo>
                  <a:pt x="21625" y="49142"/>
                </a:lnTo>
                <a:lnTo>
                  <a:pt x="21625" y="48311"/>
                </a:lnTo>
                <a:lnTo>
                  <a:pt x="21693" y="48288"/>
                </a:lnTo>
                <a:lnTo>
                  <a:pt x="21738" y="48254"/>
                </a:lnTo>
                <a:lnTo>
                  <a:pt x="21773" y="48186"/>
                </a:lnTo>
                <a:lnTo>
                  <a:pt x="21795" y="48118"/>
                </a:lnTo>
                <a:lnTo>
                  <a:pt x="21773" y="48050"/>
                </a:lnTo>
                <a:lnTo>
                  <a:pt x="23752" y="46912"/>
                </a:lnTo>
                <a:lnTo>
                  <a:pt x="23786" y="46958"/>
                </a:lnTo>
                <a:lnTo>
                  <a:pt x="23843" y="46992"/>
                </a:lnTo>
                <a:lnTo>
                  <a:pt x="23900" y="47014"/>
                </a:lnTo>
                <a:lnTo>
                  <a:pt x="23957" y="47026"/>
                </a:lnTo>
                <a:lnTo>
                  <a:pt x="24025" y="47014"/>
                </a:lnTo>
                <a:lnTo>
                  <a:pt x="24082" y="46992"/>
                </a:lnTo>
                <a:lnTo>
                  <a:pt x="24139" y="46958"/>
                </a:lnTo>
                <a:lnTo>
                  <a:pt x="24173" y="46912"/>
                </a:lnTo>
                <a:lnTo>
                  <a:pt x="26118" y="48027"/>
                </a:lnTo>
                <a:lnTo>
                  <a:pt x="26095" y="48072"/>
                </a:lnTo>
                <a:lnTo>
                  <a:pt x="26095" y="48118"/>
                </a:lnTo>
                <a:lnTo>
                  <a:pt x="26095" y="48163"/>
                </a:lnTo>
                <a:lnTo>
                  <a:pt x="26118" y="48209"/>
                </a:lnTo>
                <a:lnTo>
                  <a:pt x="26141" y="48254"/>
                </a:lnTo>
                <a:lnTo>
                  <a:pt x="26164" y="48288"/>
                </a:lnTo>
                <a:lnTo>
                  <a:pt x="26198" y="48323"/>
                </a:lnTo>
                <a:lnTo>
                  <a:pt x="26243" y="48345"/>
                </a:lnTo>
                <a:lnTo>
                  <a:pt x="26289" y="48357"/>
                </a:lnTo>
                <a:lnTo>
                  <a:pt x="26334" y="48368"/>
                </a:lnTo>
                <a:lnTo>
                  <a:pt x="26391" y="48357"/>
                </a:lnTo>
                <a:lnTo>
                  <a:pt x="26437" y="48345"/>
                </a:lnTo>
                <a:lnTo>
                  <a:pt x="26471" y="48323"/>
                </a:lnTo>
                <a:lnTo>
                  <a:pt x="26516" y="48288"/>
                </a:lnTo>
                <a:lnTo>
                  <a:pt x="26539" y="48254"/>
                </a:lnTo>
                <a:lnTo>
                  <a:pt x="26562" y="48209"/>
                </a:lnTo>
                <a:lnTo>
                  <a:pt x="26584" y="48163"/>
                </a:lnTo>
                <a:lnTo>
                  <a:pt x="26584" y="48118"/>
                </a:lnTo>
                <a:lnTo>
                  <a:pt x="26584" y="48072"/>
                </a:lnTo>
                <a:lnTo>
                  <a:pt x="26562" y="48027"/>
                </a:lnTo>
                <a:lnTo>
                  <a:pt x="28507" y="46901"/>
                </a:lnTo>
                <a:lnTo>
                  <a:pt x="28541" y="46946"/>
                </a:lnTo>
                <a:lnTo>
                  <a:pt x="28598" y="46980"/>
                </a:lnTo>
                <a:lnTo>
                  <a:pt x="28643" y="47003"/>
                </a:lnTo>
                <a:lnTo>
                  <a:pt x="28712" y="47014"/>
                </a:lnTo>
                <a:lnTo>
                  <a:pt x="28757" y="47003"/>
                </a:lnTo>
                <a:lnTo>
                  <a:pt x="28803" y="46992"/>
                </a:lnTo>
                <a:lnTo>
                  <a:pt x="28848" y="46969"/>
                </a:lnTo>
                <a:lnTo>
                  <a:pt x="28882" y="46946"/>
                </a:lnTo>
                <a:lnTo>
                  <a:pt x="28905" y="46912"/>
                </a:lnTo>
                <a:lnTo>
                  <a:pt x="28928" y="46867"/>
                </a:lnTo>
                <a:lnTo>
                  <a:pt x="28950" y="46821"/>
                </a:lnTo>
                <a:lnTo>
                  <a:pt x="28950" y="46776"/>
                </a:lnTo>
                <a:lnTo>
                  <a:pt x="28950" y="46730"/>
                </a:lnTo>
                <a:lnTo>
                  <a:pt x="28939" y="46685"/>
                </a:lnTo>
                <a:lnTo>
                  <a:pt x="28916" y="46639"/>
                </a:lnTo>
                <a:lnTo>
                  <a:pt x="28894" y="46605"/>
                </a:lnTo>
                <a:lnTo>
                  <a:pt x="28859" y="46582"/>
                </a:lnTo>
                <a:lnTo>
                  <a:pt x="28814" y="46559"/>
                </a:lnTo>
                <a:lnTo>
                  <a:pt x="28780" y="46537"/>
                </a:lnTo>
                <a:lnTo>
                  <a:pt x="28734" y="46537"/>
                </a:lnTo>
                <a:lnTo>
                  <a:pt x="28734" y="44216"/>
                </a:lnTo>
                <a:lnTo>
                  <a:pt x="28768" y="44216"/>
                </a:lnTo>
                <a:lnTo>
                  <a:pt x="28803" y="44193"/>
                </a:lnTo>
                <a:lnTo>
                  <a:pt x="28859" y="44148"/>
                </a:lnTo>
                <a:lnTo>
                  <a:pt x="28905" y="44091"/>
                </a:lnTo>
                <a:lnTo>
                  <a:pt x="28916" y="44057"/>
                </a:lnTo>
                <a:lnTo>
                  <a:pt x="28916" y="44011"/>
                </a:lnTo>
                <a:lnTo>
                  <a:pt x="28916" y="43977"/>
                </a:lnTo>
                <a:lnTo>
                  <a:pt x="28905" y="43943"/>
                </a:lnTo>
                <a:lnTo>
                  <a:pt x="30873" y="42806"/>
                </a:lnTo>
                <a:lnTo>
                  <a:pt x="30907" y="42851"/>
                </a:lnTo>
                <a:lnTo>
                  <a:pt x="30964" y="42885"/>
                </a:lnTo>
                <a:lnTo>
                  <a:pt x="31021" y="42908"/>
                </a:lnTo>
                <a:lnTo>
                  <a:pt x="31078" y="42919"/>
                </a:lnTo>
                <a:lnTo>
                  <a:pt x="31135" y="42908"/>
                </a:lnTo>
                <a:lnTo>
                  <a:pt x="31180" y="42897"/>
                </a:lnTo>
                <a:lnTo>
                  <a:pt x="31226" y="42874"/>
                </a:lnTo>
                <a:lnTo>
                  <a:pt x="31260" y="42840"/>
                </a:lnTo>
                <a:lnTo>
                  <a:pt x="31282" y="42806"/>
                </a:lnTo>
                <a:lnTo>
                  <a:pt x="31317" y="42760"/>
                </a:lnTo>
                <a:lnTo>
                  <a:pt x="31328" y="42715"/>
                </a:lnTo>
                <a:lnTo>
                  <a:pt x="31328" y="42669"/>
                </a:lnTo>
                <a:lnTo>
                  <a:pt x="31328" y="42624"/>
                </a:lnTo>
                <a:lnTo>
                  <a:pt x="31317" y="42578"/>
                </a:lnTo>
                <a:lnTo>
                  <a:pt x="31294" y="42533"/>
                </a:lnTo>
                <a:lnTo>
                  <a:pt x="31260" y="42498"/>
                </a:lnTo>
                <a:lnTo>
                  <a:pt x="31237" y="42464"/>
                </a:lnTo>
                <a:lnTo>
                  <a:pt x="31191" y="42442"/>
                </a:lnTo>
                <a:lnTo>
                  <a:pt x="31146" y="42430"/>
                </a:lnTo>
                <a:lnTo>
                  <a:pt x="31100" y="42419"/>
                </a:lnTo>
                <a:lnTo>
                  <a:pt x="31100" y="40121"/>
                </a:lnTo>
                <a:lnTo>
                  <a:pt x="31146" y="40121"/>
                </a:lnTo>
                <a:lnTo>
                  <a:pt x="31180" y="40098"/>
                </a:lnTo>
                <a:lnTo>
                  <a:pt x="31214" y="40075"/>
                </a:lnTo>
                <a:lnTo>
                  <a:pt x="31237" y="40053"/>
                </a:lnTo>
                <a:lnTo>
                  <a:pt x="31271" y="40019"/>
                </a:lnTo>
                <a:lnTo>
                  <a:pt x="31282" y="39984"/>
                </a:lnTo>
                <a:lnTo>
                  <a:pt x="31294" y="39950"/>
                </a:lnTo>
                <a:lnTo>
                  <a:pt x="31294" y="39905"/>
                </a:lnTo>
                <a:lnTo>
                  <a:pt x="31294" y="39871"/>
                </a:lnTo>
                <a:lnTo>
                  <a:pt x="31282" y="39825"/>
                </a:lnTo>
                <a:lnTo>
                  <a:pt x="33296" y="38665"/>
                </a:lnTo>
                <a:lnTo>
                  <a:pt x="33319" y="38699"/>
                </a:lnTo>
                <a:lnTo>
                  <a:pt x="33364" y="38733"/>
                </a:lnTo>
                <a:lnTo>
                  <a:pt x="33398" y="38745"/>
                </a:lnTo>
                <a:lnTo>
                  <a:pt x="33455" y="38756"/>
                </a:lnTo>
                <a:lnTo>
                  <a:pt x="33501" y="38745"/>
                </a:lnTo>
                <a:lnTo>
                  <a:pt x="33546" y="38733"/>
                </a:lnTo>
                <a:lnTo>
                  <a:pt x="33580" y="38699"/>
                </a:lnTo>
                <a:lnTo>
                  <a:pt x="33603" y="38665"/>
                </a:lnTo>
                <a:lnTo>
                  <a:pt x="35616" y="39825"/>
                </a:lnTo>
                <a:lnTo>
                  <a:pt x="35594" y="39859"/>
                </a:lnTo>
                <a:lnTo>
                  <a:pt x="35594" y="39905"/>
                </a:lnTo>
                <a:lnTo>
                  <a:pt x="35594" y="39950"/>
                </a:lnTo>
                <a:lnTo>
                  <a:pt x="35616" y="39996"/>
                </a:lnTo>
                <a:lnTo>
                  <a:pt x="35628" y="40030"/>
                </a:lnTo>
                <a:lnTo>
                  <a:pt x="35662" y="40064"/>
                </a:lnTo>
                <a:lnTo>
                  <a:pt x="35696" y="40098"/>
                </a:lnTo>
                <a:lnTo>
                  <a:pt x="35730" y="40121"/>
                </a:lnTo>
                <a:lnTo>
                  <a:pt x="35776" y="40132"/>
                </a:lnTo>
                <a:lnTo>
                  <a:pt x="35867" y="40132"/>
                </a:lnTo>
                <a:lnTo>
                  <a:pt x="35912" y="40121"/>
                </a:lnTo>
                <a:lnTo>
                  <a:pt x="35946" y="40098"/>
                </a:lnTo>
                <a:lnTo>
                  <a:pt x="35980" y="40064"/>
                </a:lnTo>
                <a:lnTo>
                  <a:pt x="36003" y="40030"/>
                </a:lnTo>
                <a:lnTo>
                  <a:pt x="36026" y="39996"/>
                </a:lnTo>
                <a:lnTo>
                  <a:pt x="36037" y="39950"/>
                </a:lnTo>
                <a:lnTo>
                  <a:pt x="36049" y="39905"/>
                </a:lnTo>
                <a:lnTo>
                  <a:pt x="36037" y="39871"/>
                </a:lnTo>
                <a:lnTo>
                  <a:pt x="36026" y="39825"/>
                </a:lnTo>
                <a:lnTo>
                  <a:pt x="37960" y="38710"/>
                </a:lnTo>
                <a:lnTo>
                  <a:pt x="38005" y="38756"/>
                </a:lnTo>
                <a:lnTo>
                  <a:pt x="38062" y="38790"/>
                </a:lnTo>
                <a:lnTo>
                  <a:pt x="38119" y="38824"/>
                </a:lnTo>
                <a:lnTo>
                  <a:pt x="38244" y="38824"/>
                </a:lnTo>
                <a:lnTo>
                  <a:pt x="38290" y="38813"/>
                </a:lnTo>
                <a:lnTo>
                  <a:pt x="38335" y="38779"/>
                </a:lnTo>
                <a:lnTo>
                  <a:pt x="38381" y="38756"/>
                </a:lnTo>
                <a:lnTo>
                  <a:pt x="38415" y="38710"/>
                </a:lnTo>
                <a:lnTo>
                  <a:pt x="38438" y="38665"/>
                </a:lnTo>
                <a:lnTo>
                  <a:pt x="38449" y="38619"/>
                </a:lnTo>
                <a:lnTo>
                  <a:pt x="38460" y="38563"/>
                </a:lnTo>
                <a:lnTo>
                  <a:pt x="38449" y="38506"/>
                </a:lnTo>
                <a:lnTo>
                  <a:pt x="38438" y="38460"/>
                </a:lnTo>
                <a:lnTo>
                  <a:pt x="38415" y="38415"/>
                </a:lnTo>
                <a:lnTo>
                  <a:pt x="38392" y="38381"/>
                </a:lnTo>
                <a:lnTo>
                  <a:pt x="38347" y="38346"/>
                </a:lnTo>
                <a:lnTo>
                  <a:pt x="38312" y="38324"/>
                </a:lnTo>
                <a:lnTo>
                  <a:pt x="38267" y="38301"/>
                </a:lnTo>
                <a:lnTo>
                  <a:pt x="38210" y="38301"/>
                </a:lnTo>
                <a:lnTo>
                  <a:pt x="38210" y="36003"/>
                </a:lnTo>
                <a:lnTo>
                  <a:pt x="38278" y="35980"/>
                </a:lnTo>
                <a:lnTo>
                  <a:pt x="38335" y="35935"/>
                </a:lnTo>
                <a:lnTo>
                  <a:pt x="38381" y="35878"/>
                </a:lnTo>
                <a:lnTo>
                  <a:pt x="38392" y="35844"/>
                </a:lnTo>
                <a:lnTo>
                  <a:pt x="38392" y="35810"/>
                </a:lnTo>
                <a:lnTo>
                  <a:pt x="38381" y="35764"/>
                </a:lnTo>
                <a:lnTo>
                  <a:pt x="38381" y="35730"/>
                </a:lnTo>
                <a:lnTo>
                  <a:pt x="40383" y="34570"/>
                </a:lnTo>
                <a:lnTo>
                  <a:pt x="40417" y="34615"/>
                </a:lnTo>
                <a:lnTo>
                  <a:pt x="40462" y="34638"/>
                </a:lnTo>
                <a:lnTo>
                  <a:pt x="40508" y="34661"/>
                </a:lnTo>
                <a:lnTo>
                  <a:pt x="40599" y="34661"/>
                </a:lnTo>
                <a:lnTo>
                  <a:pt x="40644" y="34649"/>
                </a:lnTo>
                <a:lnTo>
                  <a:pt x="40679" y="34627"/>
                </a:lnTo>
                <a:lnTo>
                  <a:pt x="40713" y="34604"/>
                </a:lnTo>
                <a:lnTo>
                  <a:pt x="40735" y="34570"/>
                </a:lnTo>
                <a:lnTo>
                  <a:pt x="40747" y="34536"/>
                </a:lnTo>
                <a:lnTo>
                  <a:pt x="40770" y="34502"/>
                </a:lnTo>
                <a:lnTo>
                  <a:pt x="40770" y="34456"/>
                </a:lnTo>
                <a:lnTo>
                  <a:pt x="40770" y="34422"/>
                </a:lnTo>
                <a:lnTo>
                  <a:pt x="40758" y="34376"/>
                </a:lnTo>
                <a:lnTo>
                  <a:pt x="40713" y="34320"/>
                </a:lnTo>
                <a:lnTo>
                  <a:pt x="40656" y="34274"/>
                </a:lnTo>
                <a:lnTo>
                  <a:pt x="40622" y="34263"/>
                </a:lnTo>
                <a:lnTo>
                  <a:pt x="40588" y="34251"/>
                </a:lnTo>
                <a:lnTo>
                  <a:pt x="40588" y="31942"/>
                </a:lnTo>
                <a:lnTo>
                  <a:pt x="40633" y="31931"/>
                </a:lnTo>
                <a:lnTo>
                  <a:pt x="40667" y="31908"/>
                </a:lnTo>
                <a:lnTo>
                  <a:pt x="40713" y="31885"/>
                </a:lnTo>
                <a:lnTo>
                  <a:pt x="40735" y="31862"/>
                </a:lnTo>
                <a:lnTo>
                  <a:pt x="40770" y="31828"/>
                </a:lnTo>
                <a:lnTo>
                  <a:pt x="40781" y="31783"/>
                </a:lnTo>
                <a:lnTo>
                  <a:pt x="40792" y="31749"/>
                </a:lnTo>
                <a:lnTo>
                  <a:pt x="40804" y="31703"/>
                </a:lnTo>
                <a:lnTo>
                  <a:pt x="40792" y="31646"/>
                </a:lnTo>
                <a:lnTo>
                  <a:pt x="40781" y="31601"/>
                </a:lnTo>
                <a:lnTo>
                  <a:pt x="42760" y="30463"/>
                </a:lnTo>
                <a:lnTo>
                  <a:pt x="42794" y="30497"/>
                </a:lnTo>
                <a:lnTo>
                  <a:pt x="42828" y="30532"/>
                </a:lnTo>
                <a:lnTo>
                  <a:pt x="42874" y="30543"/>
                </a:lnTo>
                <a:lnTo>
                  <a:pt x="42931" y="30554"/>
                </a:lnTo>
                <a:lnTo>
                  <a:pt x="42976" y="30543"/>
                </a:lnTo>
                <a:lnTo>
                  <a:pt x="43033" y="30532"/>
                </a:lnTo>
                <a:lnTo>
                  <a:pt x="43067" y="30497"/>
                </a:lnTo>
                <a:lnTo>
                  <a:pt x="43101" y="30463"/>
                </a:lnTo>
                <a:lnTo>
                  <a:pt x="45092" y="31612"/>
                </a:lnTo>
                <a:lnTo>
                  <a:pt x="45069" y="31646"/>
                </a:lnTo>
                <a:lnTo>
                  <a:pt x="45069" y="31703"/>
                </a:lnTo>
                <a:lnTo>
                  <a:pt x="45069" y="31749"/>
                </a:lnTo>
                <a:lnTo>
                  <a:pt x="45092" y="31783"/>
                </a:lnTo>
                <a:lnTo>
                  <a:pt x="45104" y="31828"/>
                </a:lnTo>
                <a:lnTo>
                  <a:pt x="45138" y="31862"/>
                </a:lnTo>
                <a:lnTo>
                  <a:pt x="45172" y="31885"/>
                </a:lnTo>
                <a:lnTo>
                  <a:pt x="45206" y="31908"/>
                </a:lnTo>
                <a:lnTo>
                  <a:pt x="45251" y="31919"/>
                </a:lnTo>
                <a:lnTo>
                  <a:pt x="45297" y="31931"/>
                </a:lnTo>
                <a:lnTo>
                  <a:pt x="45342" y="31919"/>
                </a:lnTo>
                <a:lnTo>
                  <a:pt x="45388" y="31908"/>
                </a:lnTo>
                <a:lnTo>
                  <a:pt x="45433" y="31885"/>
                </a:lnTo>
                <a:lnTo>
                  <a:pt x="45468" y="31862"/>
                </a:lnTo>
                <a:lnTo>
                  <a:pt x="45490" y="31828"/>
                </a:lnTo>
                <a:lnTo>
                  <a:pt x="45513" y="31783"/>
                </a:lnTo>
                <a:lnTo>
                  <a:pt x="45524" y="31749"/>
                </a:lnTo>
                <a:lnTo>
                  <a:pt x="45524" y="31703"/>
                </a:lnTo>
                <a:lnTo>
                  <a:pt x="45524" y="31658"/>
                </a:lnTo>
                <a:lnTo>
                  <a:pt x="45513" y="31612"/>
                </a:lnTo>
                <a:lnTo>
                  <a:pt x="47492" y="30463"/>
                </a:lnTo>
                <a:lnTo>
                  <a:pt x="47526" y="30509"/>
                </a:lnTo>
                <a:lnTo>
                  <a:pt x="47572" y="30543"/>
                </a:lnTo>
                <a:lnTo>
                  <a:pt x="47618" y="30554"/>
                </a:lnTo>
                <a:lnTo>
                  <a:pt x="47674" y="30566"/>
                </a:lnTo>
                <a:lnTo>
                  <a:pt x="47709" y="30566"/>
                </a:lnTo>
                <a:lnTo>
                  <a:pt x="47754" y="30543"/>
                </a:lnTo>
                <a:lnTo>
                  <a:pt x="47788" y="30532"/>
                </a:lnTo>
                <a:lnTo>
                  <a:pt x="47822" y="30497"/>
                </a:lnTo>
                <a:lnTo>
                  <a:pt x="47845" y="30475"/>
                </a:lnTo>
                <a:lnTo>
                  <a:pt x="47868" y="30429"/>
                </a:lnTo>
                <a:lnTo>
                  <a:pt x="47879" y="30395"/>
                </a:lnTo>
                <a:lnTo>
                  <a:pt x="47879" y="30350"/>
                </a:lnTo>
                <a:lnTo>
                  <a:pt x="47879" y="30315"/>
                </a:lnTo>
                <a:lnTo>
                  <a:pt x="47868" y="30270"/>
                </a:lnTo>
                <a:lnTo>
                  <a:pt x="47856" y="30236"/>
                </a:lnTo>
                <a:lnTo>
                  <a:pt x="47834" y="30213"/>
                </a:lnTo>
                <a:lnTo>
                  <a:pt x="47765" y="30168"/>
                </a:lnTo>
                <a:lnTo>
                  <a:pt x="47731" y="30145"/>
                </a:lnTo>
                <a:lnTo>
                  <a:pt x="47697" y="30145"/>
                </a:lnTo>
                <a:lnTo>
                  <a:pt x="47697" y="27813"/>
                </a:lnTo>
                <a:lnTo>
                  <a:pt x="47731" y="27801"/>
                </a:lnTo>
                <a:lnTo>
                  <a:pt x="47777" y="27790"/>
                </a:lnTo>
                <a:lnTo>
                  <a:pt x="47800" y="27767"/>
                </a:lnTo>
                <a:lnTo>
                  <a:pt x="47834" y="27733"/>
                </a:lnTo>
                <a:lnTo>
                  <a:pt x="47856" y="27710"/>
                </a:lnTo>
                <a:lnTo>
                  <a:pt x="47879" y="27676"/>
                </a:lnTo>
                <a:lnTo>
                  <a:pt x="47879" y="27631"/>
                </a:lnTo>
                <a:lnTo>
                  <a:pt x="47891" y="27597"/>
                </a:lnTo>
                <a:lnTo>
                  <a:pt x="47879" y="27551"/>
                </a:lnTo>
                <a:lnTo>
                  <a:pt x="47868" y="27506"/>
                </a:lnTo>
                <a:lnTo>
                  <a:pt x="47856" y="27472"/>
                </a:lnTo>
                <a:lnTo>
                  <a:pt x="47822" y="27437"/>
                </a:lnTo>
                <a:lnTo>
                  <a:pt x="47788" y="27415"/>
                </a:lnTo>
                <a:lnTo>
                  <a:pt x="47754" y="27392"/>
                </a:lnTo>
                <a:lnTo>
                  <a:pt x="47709" y="27381"/>
                </a:lnTo>
                <a:lnTo>
                  <a:pt x="47618" y="27381"/>
                </a:lnTo>
                <a:lnTo>
                  <a:pt x="47572" y="27403"/>
                </a:lnTo>
                <a:lnTo>
                  <a:pt x="47526" y="27426"/>
                </a:lnTo>
                <a:lnTo>
                  <a:pt x="47492" y="27472"/>
                </a:lnTo>
                <a:lnTo>
                  <a:pt x="45490" y="26311"/>
                </a:lnTo>
                <a:lnTo>
                  <a:pt x="45502" y="26243"/>
                </a:lnTo>
                <a:lnTo>
                  <a:pt x="45502" y="26209"/>
                </a:lnTo>
                <a:lnTo>
                  <a:pt x="45490" y="26163"/>
                </a:lnTo>
                <a:lnTo>
                  <a:pt x="45468" y="26129"/>
                </a:lnTo>
                <a:lnTo>
                  <a:pt x="45445" y="26106"/>
                </a:lnTo>
                <a:lnTo>
                  <a:pt x="45411" y="26072"/>
                </a:lnTo>
                <a:lnTo>
                  <a:pt x="45377" y="26061"/>
                </a:lnTo>
                <a:lnTo>
                  <a:pt x="45342" y="26050"/>
                </a:lnTo>
                <a:lnTo>
                  <a:pt x="45297" y="26038"/>
                </a:lnTo>
                <a:lnTo>
                  <a:pt x="45263" y="26050"/>
                </a:lnTo>
                <a:lnTo>
                  <a:pt x="45217" y="26061"/>
                </a:lnTo>
                <a:lnTo>
                  <a:pt x="45183" y="26072"/>
                </a:lnTo>
                <a:lnTo>
                  <a:pt x="45160" y="26106"/>
                </a:lnTo>
                <a:lnTo>
                  <a:pt x="45126" y="26129"/>
                </a:lnTo>
                <a:lnTo>
                  <a:pt x="45115" y="26163"/>
                </a:lnTo>
                <a:lnTo>
                  <a:pt x="45104" y="26209"/>
                </a:lnTo>
                <a:lnTo>
                  <a:pt x="45092" y="26243"/>
                </a:lnTo>
                <a:lnTo>
                  <a:pt x="45104" y="26277"/>
                </a:lnTo>
                <a:lnTo>
                  <a:pt x="45115" y="26311"/>
                </a:lnTo>
                <a:lnTo>
                  <a:pt x="43079" y="27494"/>
                </a:lnTo>
                <a:lnTo>
                  <a:pt x="43045" y="27460"/>
                </a:lnTo>
                <a:lnTo>
                  <a:pt x="43010" y="27437"/>
                </a:lnTo>
                <a:lnTo>
                  <a:pt x="42976" y="27415"/>
                </a:lnTo>
                <a:lnTo>
                  <a:pt x="42885" y="27415"/>
                </a:lnTo>
                <a:lnTo>
                  <a:pt x="42851" y="27437"/>
                </a:lnTo>
                <a:lnTo>
                  <a:pt x="42817" y="27460"/>
                </a:lnTo>
                <a:lnTo>
                  <a:pt x="42783" y="27483"/>
                </a:lnTo>
                <a:lnTo>
                  <a:pt x="40781" y="26334"/>
                </a:lnTo>
                <a:lnTo>
                  <a:pt x="40792" y="26288"/>
                </a:lnTo>
                <a:lnTo>
                  <a:pt x="40792" y="26243"/>
                </a:lnTo>
                <a:lnTo>
                  <a:pt x="40792" y="26197"/>
                </a:lnTo>
                <a:lnTo>
                  <a:pt x="40781" y="26152"/>
                </a:lnTo>
                <a:lnTo>
                  <a:pt x="40758" y="26106"/>
                </a:lnTo>
                <a:lnTo>
                  <a:pt x="40724" y="26072"/>
                </a:lnTo>
                <a:lnTo>
                  <a:pt x="40690" y="26050"/>
                </a:lnTo>
                <a:lnTo>
                  <a:pt x="40656" y="26027"/>
                </a:lnTo>
                <a:lnTo>
                  <a:pt x="40610" y="26015"/>
                </a:lnTo>
                <a:lnTo>
                  <a:pt x="40565" y="26004"/>
                </a:lnTo>
                <a:lnTo>
                  <a:pt x="40508" y="26015"/>
                </a:lnTo>
                <a:lnTo>
                  <a:pt x="40462" y="26027"/>
                </a:lnTo>
                <a:lnTo>
                  <a:pt x="40428" y="26050"/>
                </a:lnTo>
                <a:lnTo>
                  <a:pt x="40394" y="26072"/>
                </a:lnTo>
                <a:lnTo>
                  <a:pt x="40360" y="26106"/>
                </a:lnTo>
                <a:lnTo>
                  <a:pt x="40337" y="26152"/>
                </a:lnTo>
                <a:lnTo>
                  <a:pt x="40326" y="26197"/>
                </a:lnTo>
                <a:lnTo>
                  <a:pt x="40326" y="26243"/>
                </a:lnTo>
                <a:lnTo>
                  <a:pt x="40326" y="26288"/>
                </a:lnTo>
                <a:lnTo>
                  <a:pt x="40337" y="26334"/>
                </a:lnTo>
                <a:lnTo>
                  <a:pt x="38392" y="27460"/>
                </a:lnTo>
                <a:lnTo>
                  <a:pt x="38358" y="27415"/>
                </a:lnTo>
                <a:lnTo>
                  <a:pt x="38312" y="27381"/>
                </a:lnTo>
                <a:lnTo>
                  <a:pt x="38256" y="27358"/>
                </a:lnTo>
                <a:lnTo>
                  <a:pt x="38187" y="27346"/>
                </a:lnTo>
                <a:lnTo>
                  <a:pt x="38130" y="27358"/>
                </a:lnTo>
                <a:lnTo>
                  <a:pt x="38074" y="27381"/>
                </a:lnTo>
                <a:lnTo>
                  <a:pt x="38028" y="27415"/>
                </a:lnTo>
                <a:lnTo>
                  <a:pt x="37983" y="27449"/>
                </a:lnTo>
                <a:lnTo>
                  <a:pt x="36037" y="26323"/>
                </a:lnTo>
                <a:lnTo>
                  <a:pt x="36037" y="26288"/>
                </a:lnTo>
                <a:lnTo>
                  <a:pt x="36049" y="26243"/>
                </a:lnTo>
                <a:lnTo>
                  <a:pt x="36037" y="26197"/>
                </a:lnTo>
                <a:lnTo>
                  <a:pt x="36026" y="26152"/>
                </a:lnTo>
                <a:lnTo>
                  <a:pt x="36003" y="26118"/>
                </a:lnTo>
                <a:lnTo>
                  <a:pt x="35980" y="26084"/>
                </a:lnTo>
                <a:lnTo>
                  <a:pt x="35946" y="26061"/>
                </a:lnTo>
                <a:lnTo>
                  <a:pt x="35912" y="26038"/>
                </a:lnTo>
                <a:lnTo>
                  <a:pt x="35867" y="26027"/>
                </a:lnTo>
                <a:lnTo>
                  <a:pt x="35821" y="26015"/>
                </a:lnTo>
                <a:lnTo>
                  <a:pt x="35776" y="26027"/>
                </a:lnTo>
                <a:lnTo>
                  <a:pt x="35730" y="26038"/>
                </a:lnTo>
                <a:lnTo>
                  <a:pt x="35696" y="26061"/>
                </a:lnTo>
                <a:lnTo>
                  <a:pt x="35662" y="26084"/>
                </a:lnTo>
                <a:lnTo>
                  <a:pt x="35628" y="26118"/>
                </a:lnTo>
                <a:lnTo>
                  <a:pt x="35605" y="26152"/>
                </a:lnTo>
                <a:lnTo>
                  <a:pt x="35594" y="26197"/>
                </a:lnTo>
                <a:lnTo>
                  <a:pt x="35594" y="26243"/>
                </a:lnTo>
                <a:lnTo>
                  <a:pt x="35594" y="26288"/>
                </a:lnTo>
                <a:lnTo>
                  <a:pt x="35605" y="26323"/>
                </a:lnTo>
                <a:lnTo>
                  <a:pt x="33603" y="27483"/>
                </a:lnTo>
                <a:lnTo>
                  <a:pt x="33569" y="27449"/>
                </a:lnTo>
                <a:lnTo>
                  <a:pt x="33535" y="27426"/>
                </a:lnTo>
                <a:lnTo>
                  <a:pt x="33501" y="27415"/>
                </a:lnTo>
                <a:lnTo>
                  <a:pt x="33455" y="27403"/>
                </a:lnTo>
                <a:lnTo>
                  <a:pt x="33410" y="27403"/>
                </a:lnTo>
                <a:lnTo>
                  <a:pt x="33376" y="27415"/>
                </a:lnTo>
                <a:lnTo>
                  <a:pt x="33341" y="27437"/>
                </a:lnTo>
                <a:lnTo>
                  <a:pt x="33319" y="27460"/>
                </a:lnTo>
                <a:lnTo>
                  <a:pt x="33296" y="27483"/>
                </a:lnTo>
                <a:lnTo>
                  <a:pt x="33273" y="27517"/>
                </a:lnTo>
                <a:lnTo>
                  <a:pt x="33262" y="27551"/>
                </a:lnTo>
                <a:lnTo>
                  <a:pt x="33262" y="27597"/>
                </a:lnTo>
                <a:lnTo>
                  <a:pt x="33273" y="27665"/>
                </a:lnTo>
                <a:lnTo>
                  <a:pt x="33307" y="27722"/>
                </a:lnTo>
                <a:lnTo>
                  <a:pt x="33364" y="27756"/>
                </a:lnTo>
                <a:lnTo>
                  <a:pt x="33432" y="27779"/>
                </a:lnTo>
                <a:lnTo>
                  <a:pt x="33432" y="30099"/>
                </a:lnTo>
                <a:lnTo>
                  <a:pt x="33376" y="30099"/>
                </a:lnTo>
                <a:lnTo>
                  <a:pt x="33330" y="30122"/>
                </a:lnTo>
                <a:lnTo>
                  <a:pt x="33296" y="30145"/>
                </a:lnTo>
                <a:lnTo>
                  <a:pt x="33262" y="30179"/>
                </a:lnTo>
                <a:lnTo>
                  <a:pt x="33228" y="30213"/>
                </a:lnTo>
                <a:lnTo>
                  <a:pt x="33205" y="30259"/>
                </a:lnTo>
                <a:lnTo>
                  <a:pt x="33193" y="30304"/>
                </a:lnTo>
                <a:lnTo>
                  <a:pt x="33193" y="30350"/>
                </a:lnTo>
                <a:lnTo>
                  <a:pt x="33193" y="30406"/>
                </a:lnTo>
                <a:lnTo>
                  <a:pt x="33216" y="30452"/>
                </a:lnTo>
                <a:lnTo>
                  <a:pt x="33239" y="30497"/>
                </a:lnTo>
                <a:lnTo>
                  <a:pt x="33262" y="30532"/>
                </a:lnTo>
                <a:lnTo>
                  <a:pt x="33307" y="30566"/>
                </a:lnTo>
                <a:lnTo>
                  <a:pt x="33353" y="30588"/>
                </a:lnTo>
                <a:lnTo>
                  <a:pt x="33398" y="30600"/>
                </a:lnTo>
                <a:lnTo>
                  <a:pt x="33455" y="30611"/>
                </a:lnTo>
                <a:lnTo>
                  <a:pt x="33512" y="30600"/>
                </a:lnTo>
                <a:lnTo>
                  <a:pt x="33580" y="30577"/>
                </a:lnTo>
                <a:lnTo>
                  <a:pt x="33626" y="30543"/>
                </a:lnTo>
                <a:lnTo>
                  <a:pt x="33671" y="30486"/>
                </a:lnTo>
                <a:lnTo>
                  <a:pt x="35628" y="31624"/>
                </a:lnTo>
                <a:lnTo>
                  <a:pt x="35616" y="31658"/>
                </a:lnTo>
                <a:lnTo>
                  <a:pt x="35605" y="31703"/>
                </a:lnTo>
                <a:lnTo>
                  <a:pt x="35616" y="31737"/>
                </a:lnTo>
                <a:lnTo>
                  <a:pt x="35628" y="31771"/>
                </a:lnTo>
                <a:lnTo>
                  <a:pt x="35639" y="31806"/>
                </a:lnTo>
                <a:lnTo>
                  <a:pt x="35662" y="31840"/>
                </a:lnTo>
                <a:lnTo>
                  <a:pt x="35696" y="31862"/>
                </a:lnTo>
                <a:lnTo>
                  <a:pt x="35730" y="31885"/>
                </a:lnTo>
                <a:lnTo>
                  <a:pt x="35764" y="31897"/>
                </a:lnTo>
                <a:lnTo>
                  <a:pt x="35798" y="31908"/>
                </a:lnTo>
                <a:lnTo>
                  <a:pt x="35798" y="34206"/>
                </a:lnTo>
                <a:lnTo>
                  <a:pt x="35753" y="34217"/>
                </a:lnTo>
                <a:lnTo>
                  <a:pt x="35707" y="34229"/>
                </a:lnTo>
                <a:lnTo>
                  <a:pt x="35673" y="34251"/>
                </a:lnTo>
                <a:lnTo>
                  <a:pt x="35639" y="34285"/>
                </a:lnTo>
                <a:lnTo>
                  <a:pt x="35605" y="34320"/>
                </a:lnTo>
                <a:lnTo>
                  <a:pt x="35582" y="34365"/>
                </a:lnTo>
                <a:lnTo>
                  <a:pt x="35571" y="34411"/>
                </a:lnTo>
                <a:lnTo>
                  <a:pt x="35571" y="34456"/>
                </a:lnTo>
                <a:lnTo>
                  <a:pt x="35571" y="34502"/>
                </a:lnTo>
                <a:lnTo>
                  <a:pt x="35582" y="34558"/>
                </a:lnTo>
                <a:lnTo>
                  <a:pt x="33637" y="35685"/>
                </a:lnTo>
                <a:lnTo>
                  <a:pt x="33603" y="35639"/>
                </a:lnTo>
                <a:lnTo>
                  <a:pt x="33558" y="35605"/>
                </a:lnTo>
                <a:lnTo>
                  <a:pt x="33501" y="35594"/>
                </a:lnTo>
                <a:lnTo>
                  <a:pt x="33455" y="35582"/>
                </a:lnTo>
                <a:lnTo>
                  <a:pt x="33398" y="35594"/>
                </a:lnTo>
                <a:lnTo>
                  <a:pt x="33341" y="35605"/>
                </a:lnTo>
                <a:lnTo>
                  <a:pt x="33307" y="35639"/>
                </a:lnTo>
                <a:lnTo>
                  <a:pt x="33273" y="35685"/>
                </a:lnTo>
                <a:lnTo>
                  <a:pt x="31305" y="34547"/>
                </a:lnTo>
                <a:lnTo>
                  <a:pt x="31317" y="34502"/>
                </a:lnTo>
                <a:lnTo>
                  <a:pt x="31328" y="34456"/>
                </a:lnTo>
                <a:lnTo>
                  <a:pt x="31317" y="34411"/>
                </a:lnTo>
                <a:lnTo>
                  <a:pt x="31305" y="34365"/>
                </a:lnTo>
                <a:lnTo>
                  <a:pt x="31282" y="34331"/>
                </a:lnTo>
                <a:lnTo>
                  <a:pt x="31260" y="34285"/>
                </a:lnTo>
                <a:lnTo>
                  <a:pt x="31226" y="34263"/>
                </a:lnTo>
                <a:lnTo>
                  <a:pt x="31191" y="34240"/>
                </a:lnTo>
                <a:lnTo>
                  <a:pt x="31146" y="34217"/>
                </a:lnTo>
                <a:lnTo>
                  <a:pt x="31100" y="34217"/>
                </a:lnTo>
                <a:lnTo>
                  <a:pt x="31100" y="31862"/>
                </a:lnTo>
                <a:lnTo>
                  <a:pt x="31157" y="31840"/>
                </a:lnTo>
                <a:lnTo>
                  <a:pt x="31203" y="31806"/>
                </a:lnTo>
                <a:lnTo>
                  <a:pt x="31237" y="31760"/>
                </a:lnTo>
                <a:lnTo>
                  <a:pt x="31248" y="31703"/>
                </a:lnTo>
                <a:lnTo>
                  <a:pt x="31248" y="31669"/>
                </a:lnTo>
                <a:lnTo>
                  <a:pt x="31237" y="31635"/>
                </a:lnTo>
                <a:lnTo>
                  <a:pt x="31203" y="31578"/>
                </a:lnTo>
                <a:lnTo>
                  <a:pt x="31146" y="31544"/>
                </a:lnTo>
                <a:lnTo>
                  <a:pt x="31112" y="31533"/>
                </a:lnTo>
                <a:lnTo>
                  <a:pt x="31044" y="31533"/>
                </a:lnTo>
                <a:lnTo>
                  <a:pt x="30998" y="31555"/>
                </a:lnTo>
                <a:lnTo>
                  <a:pt x="30975" y="31567"/>
                </a:lnTo>
                <a:lnTo>
                  <a:pt x="30941" y="31601"/>
                </a:lnTo>
                <a:lnTo>
                  <a:pt x="28905" y="30429"/>
                </a:lnTo>
                <a:lnTo>
                  <a:pt x="28916" y="30384"/>
                </a:lnTo>
                <a:lnTo>
                  <a:pt x="28916" y="30350"/>
                </a:lnTo>
                <a:lnTo>
                  <a:pt x="28916" y="30315"/>
                </a:lnTo>
                <a:lnTo>
                  <a:pt x="28905" y="30270"/>
                </a:lnTo>
                <a:lnTo>
                  <a:pt x="28894" y="30236"/>
                </a:lnTo>
                <a:lnTo>
                  <a:pt x="28871" y="30213"/>
                </a:lnTo>
                <a:lnTo>
                  <a:pt x="28803" y="30168"/>
                </a:lnTo>
                <a:lnTo>
                  <a:pt x="28768" y="30156"/>
                </a:lnTo>
                <a:lnTo>
                  <a:pt x="28734" y="30145"/>
                </a:lnTo>
                <a:lnTo>
                  <a:pt x="28734" y="27813"/>
                </a:lnTo>
                <a:lnTo>
                  <a:pt x="28768" y="27801"/>
                </a:lnTo>
                <a:lnTo>
                  <a:pt x="28814" y="27790"/>
                </a:lnTo>
                <a:lnTo>
                  <a:pt x="28848" y="27767"/>
                </a:lnTo>
                <a:lnTo>
                  <a:pt x="28871" y="27745"/>
                </a:lnTo>
                <a:lnTo>
                  <a:pt x="28894" y="27710"/>
                </a:lnTo>
                <a:lnTo>
                  <a:pt x="28916" y="27676"/>
                </a:lnTo>
                <a:lnTo>
                  <a:pt x="28928" y="27631"/>
                </a:lnTo>
                <a:lnTo>
                  <a:pt x="28928" y="27597"/>
                </a:lnTo>
                <a:lnTo>
                  <a:pt x="28928" y="27551"/>
                </a:lnTo>
                <a:lnTo>
                  <a:pt x="28916" y="27506"/>
                </a:lnTo>
                <a:lnTo>
                  <a:pt x="28894" y="27472"/>
                </a:lnTo>
                <a:lnTo>
                  <a:pt x="28859" y="27437"/>
                </a:lnTo>
                <a:lnTo>
                  <a:pt x="28837" y="27415"/>
                </a:lnTo>
                <a:lnTo>
                  <a:pt x="28791" y="27392"/>
                </a:lnTo>
                <a:lnTo>
                  <a:pt x="28757" y="27381"/>
                </a:lnTo>
                <a:lnTo>
                  <a:pt x="28712" y="27369"/>
                </a:lnTo>
                <a:lnTo>
                  <a:pt x="28655" y="27381"/>
                </a:lnTo>
                <a:lnTo>
                  <a:pt x="28609" y="27403"/>
                </a:lnTo>
                <a:lnTo>
                  <a:pt x="28564" y="27426"/>
                </a:lnTo>
                <a:lnTo>
                  <a:pt x="28530" y="27472"/>
                </a:lnTo>
                <a:lnTo>
                  <a:pt x="26528" y="26311"/>
                </a:lnTo>
                <a:lnTo>
                  <a:pt x="26539" y="26243"/>
                </a:lnTo>
                <a:lnTo>
                  <a:pt x="26528" y="26209"/>
                </a:lnTo>
                <a:lnTo>
                  <a:pt x="26516" y="26175"/>
                </a:lnTo>
                <a:lnTo>
                  <a:pt x="26482" y="26118"/>
                </a:lnTo>
                <a:lnTo>
                  <a:pt x="26425" y="26072"/>
                </a:lnTo>
                <a:lnTo>
                  <a:pt x="26368" y="26050"/>
                </a:lnTo>
                <a:lnTo>
                  <a:pt x="26368" y="23740"/>
                </a:lnTo>
                <a:lnTo>
                  <a:pt x="26414" y="23729"/>
                </a:lnTo>
                <a:lnTo>
                  <a:pt x="26448" y="23706"/>
                </a:lnTo>
                <a:lnTo>
                  <a:pt x="26493" y="23684"/>
                </a:lnTo>
                <a:lnTo>
                  <a:pt x="26528" y="23661"/>
                </a:lnTo>
                <a:lnTo>
                  <a:pt x="26550" y="23627"/>
                </a:lnTo>
                <a:lnTo>
                  <a:pt x="26573" y="23581"/>
                </a:lnTo>
                <a:lnTo>
                  <a:pt x="26584" y="23536"/>
                </a:lnTo>
                <a:lnTo>
                  <a:pt x="26584" y="23490"/>
                </a:lnTo>
                <a:lnTo>
                  <a:pt x="26584" y="23433"/>
                </a:lnTo>
                <a:lnTo>
                  <a:pt x="26573" y="23388"/>
                </a:lnTo>
                <a:lnTo>
                  <a:pt x="28507" y="22262"/>
                </a:lnTo>
                <a:lnTo>
                  <a:pt x="28552" y="22307"/>
                </a:lnTo>
                <a:lnTo>
                  <a:pt x="28598" y="22353"/>
                </a:lnTo>
                <a:lnTo>
                  <a:pt x="28643" y="22375"/>
                </a:lnTo>
                <a:lnTo>
                  <a:pt x="28712" y="22375"/>
                </a:lnTo>
                <a:lnTo>
                  <a:pt x="28768" y="22364"/>
                </a:lnTo>
                <a:lnTo>
                  <a:pt x="28825" y="22353"/>
                </a:lnTo>
                <a:lnTo>
                  <a:pt x="28871" y="22307"/>
                </a:lnTo>
                <a:lnTo>
                  <a:pt x="28905" y="22262"/>
                </a:lnTo>
                <a:lnTo>
                  <a:pt x="30907" y="23422"/>
                </a:lnTo>
                <a:lnTo>
                  <a:pt x="30896" y="23456"/>
                </a:lnTo>
                <a:lnTo>
                  <a:pt x="30884" y="23490"/>
                </a:lnTo>
                <a:lnTo>
                  <a:pt x="30896" y="23524"/>
                </a:lnTo>
                <a:lnTo>
                  <a:pt x="30907" y="23558"/>
                </a:lnTo>
                <a:lnTo>
                  <a:pt x="30918" y="23593"/>
                </a:lnTo>
                <a:lnTo>
                  <a:pt x="30941" y="23627"/>
                </a:lnTo>
                <a:lnTo>
                  <a:pt x="30975" y="23649"/>
                </a:lnTo>
                <a:lnTo>
                  <a:pt x="31009" y="23661"/>
                </a:lnTo>
                <a:lnTo>
                  <a:pt x="31044" y="23672"/>
                </a:lnTo>
                <a:lnTo>
                  <a:pt x="31078" y="23684"/>
                </a:lnTo>
                <a:lnTo>
                  <a:pt x="31123" y="23672"/>
                </a:lnTo>
                <a:lnTo>
                  <a:pt x="31157" y="23661"/>
                </a:lnTo>
                <a:lnTo>
                  <a:pt x="31191" y="23649"/>
                </a:lnTo>
                <a:lnTo>
                  <a:pt x="31214" y="23627"/>
                </a:lnTo>
                <a:lnTo>
                  <a:pt x="31237" y="23593"/>
                </a:lnTo>
                <a:lnTo>
                  <a:pt x="31260" y="23558"/>
                </a:lnTo>
                <a:lnTo>
                  <a:pt x="31271" y="23524"/>
                </a:lnTo>
                <a:lnTo>
                  <a:pt x="31271" y="23490"/>
                </a:lnTo>
                <a:lnTo>
                  <a:pt x="31271" y="23456"/>
                </a:lnTo>
                <a:lnTo>
                  <a:pt x="31260" y="23422"/>
                </a:lnTo>
                <a:lnTo>
                  <a:pt x="33239" y="22273"/>
                </a:lnTo>
                <a:lnTo>
                  <a:pt x="33273" y="22318"/>
                </a:lnTo>
                <a:lnTo>
                  <a:pt x="33330" y="22364"/>
                </a:lnTo>
                <a:lnTo>
                  <a:pt x="33387" y="22387"/>
                </a:lnTo>
                <a:lnTo>
                  <a:pt x="33455" y="22398"/>
                </a:lnTo>
                <a:lnTo>
                  <a:pt x="33512" y="22387"/>
                </a:lnTo>
                <a:lnTo>
                  <a:pt x="33569" y="22364"/>
                </a:lnTo>
                <a:lnTo>
                  <a:pt x="33626" y="22318"/>
                </a:lnTo>
                <a:lnTo>
                  <a:pt x="33660" y="22273"/>
                </a:lnTo>
                <a:lnTo>
                  <a:pt x="35616" y="23399"/>
                </a:lnTo>
                <a:lnTo>
                  <a:pt x="35605" y="23445"/>
                </a:lnTo>
                <a:lnTo>
                  <a:pt x="35605" y="23490"/>
                </a:lnTo>
                <a:lnTo>
                  <a:pt x="35605" y="23536"/>
                </a:lnTo>
                <a:lnTo>
                  <a:pt x="35616" y="23570"/>
                </a:lnTo>
                <a:lnTo>
                  <a:pt x="35639" y="23604"/>
                </a:lnTo>
                <a:lnTo>
                  <a:pt x="35662" y="23638"/>
                </a:lnTo>
                <a:lnTo>
                  <a:pt x="35696" y="23672"/>
                </a:lnTo>
                <a:lnTo>
                  <a:pt x="35730" y="23684"/>
                </a:lnTo>
                <a:lnTo>
                  <a:pt x="35776" y="23695"/>
                </a:lnTo>
                <a:lnTo>
                  <a:pt x="35821" y="23706"/>
                </a:lnTo>
                <a:lnTo>
                  <a:pt x="35867" y="23695"/>
                </a:lnTo>
                <a:lnTo>
                  <a:pt x="35901" y="23684"/>
                </a:lnTo>
                <a:lnTo>
                  <a:pt x="35946" y="23672"/>
                </a:lnTo>
                <a:lnTo>
                  <a:pt x="35969" y="23638"/>
                </a:lnTo>
                <a:lnTo>
                  <a:pt x="36003" y="23604"/>
                </a:lnTo>
                <a:lnTo>
                  <a:pt x="36015" y="23570"/>
                </a:lnTo>
                <a:lnTo>
                  <a:pt x="36037" y="23536"/>
                </a:lnTo>
                <a:lnTo>
                  <a:pt x="36037" y="23490"/>
                </a:lnTo>
                <a:lnTo>
                  <a:pt x="36037" y="23445"/>
                </a:lnTo>
                <a:lnTo>
                  <a:pt x="36015" y="23411"/>
                </a:lnTo>
                <a:lnTo>
                  <a:pt x="38028" y="22239"/>
                </a:lnTo>
                <a:lnTo>
                  <a:pt x="38062" y="22284"/>
                </a:lnTo>
                <a:lnTo>
                  <a:pt x="38096" y="22307"/>
                </a:lnTo>
                <a:lnTo>
                  <a:pt x="38142" y="22318"/>
                </a:lnTo>
                <a:lnTo>
                  <a:pt x="38187" y="22330"/>
                </a:lnTo>
                <a:lnTo>
                  <a:pt x="38233" y="22330"/>
                </a:lnTo>
                <a:lnTo>
                  <a:pt x="38267" y="22318"/>
                </a:lnTo>
                <a:lnTo>
                  <a:pt x="38290" y="22296"/>
                </a:lnTo>
                <a:lnTo>
                  <a:pt x="38324" y="22273"/>
                </a:lnTo>
                <a:lnTo>
                  <a:pt x="38347" y="22250"/>
                </a:lnTo>
                <a:lnTo>
                  <a:pt x="38358" y="22216"/>
                </a:lnTo>
                <a:lnTo>
                  <a:pt x="38369" y="22182"/>
                </a:lnTo>
                <a:lnTo>
                  <a:pt x="38381" y="22136"/>
                </a:lnTo>
                <a:lnTo>
                  <a:pt x="38369" y="22068"/>
                </a:lnTo>
                <a:lnTo>
                  <a:pt x="38335" y="22011"/>
                </a:lnTo>
                <a:lnTo>
                  <a:pt x="38278" y="21977"/>
                </a:lnTo>
                <a:lnTo>
                  <a:pt x="38210" y="21954"/>
                </a:lnTo>
                <a:lnTo>
                  <a:pt x="38210" y="19554"/>
                </a:lnTo>
                <a:lnTo>
                  <a:pt x="38278" y="19532"/>
                </a:lnTo>
                <a:lnTo>
                  <a:pt x="38324" y="19497"/>
                </a:lnTo>
                <a:lnTo>
                  <a:pt x="38347" y="19441"/>
                </a:lnTo>
                <a:lnTo>
                  <a:pt x="38358" y="19384"/>
                </a:lnTo>
                <a:lnTo>
                  <a:pt x="38358" y="19350"/>
                </a:lnTo>
                <a:lnTo>
                  <a:pt x="38347" y="19315"/>
                </a:lnTo>
                <a:lnTo>
                  <a:pt x="38312" y="19259"/>
                </a:lnTo>
                <a:lnTo>
                  <a:pt x="38256" y="19224"/>
                </a:lnTo>
                <a:lnTo>
                  <a:pt x="38221" y="19213"/>
                </a:lnTo>
                <a:lnTo>
                  <a:pt x="38153" y="19213"/>
                </a:lnTo>
                <a:lnTo>
                  <a:pt x="38119" y="19236"/>
                </a:lnTo>
                <a:lnTo>
                  <a:pt x="38085" y="19259"/>
                </a:lnTo>
                <a:lnTo>
                  <a:pt x="38051" y="19281"/>
                </a:lnTo>
                <a:lnTo>
                  <a:pt x="36049" y="18121"/>
                </a:lnTo>
                <a:lnTo>
                  <a:pt x="36060" y="18075"/>
                </a:lnTo>
                <a:lnTo>
                  <a:pt x="36071" y="18030"/>
                </a:lnTo>
                <a:lnTo>
                  <a:pt x="36060" y="17984"/>
                </a:lnTo>
                <a:lnTo>
                  <a:pt x="36049" y="17939"/>
                </a:lnTo>
                <a:lnTo>
                  <a:pt x="36026" y="17893"/>
                </a:lnTo>
                <a:lnTo>
                  <a:pt x="35992" y="17859"/>
                </a:lnTo>
                <a:lnTo>
                  <a:pt x="35958" y="17825"/>
                </a:lnTo>
                <a:lnTo>
                  <a:pt x="35912" y="17802"/>
                </a:lnTo>
                <a:lnTo>
                  <a:pt x="35867" y="17791"/>
                </a:lnTo>
                <a:lnTo>
                  <a:pt x="35764" y="17791"/>
                </a:lnTo>
                <a:lnTo>
                  <a:pt x="35719" y="17802"/>
                </a:lnTo>
                <a:lnTo>
                  <a:pt x="35685" y="17825"/>
                </a:lnTo>
                <a:lnTo>
                  <a:pt x="35651" y="17859"/>
                </a:lnTo>
                <a:lnTo>
                  <a:pt x="35616" y="17893"/>
                </a:lnTo>
                <a:lnTo>
                  <a:pt x="35594" y="17939"/>
                </a:lnTo>
                <a:lnTo>
                  <a:pt x="35582" y="17984"/>
                </a:lnTo>
                <a:lnTo>
                  <a:pt x="35571" y="18030"/>
                </a:lnTo>
                <a:lnTo>
                  <a:pt x="35582" y="18087"/>
                </a:lnTo>
                <a:lnTo>
                  <a:pt x="35594" y="18121"/>
                </a:lnTo>
                <a:lnTo>
                  <a:pt x="33671" y="19236"/>
                </a:lnTo>
                <a:lnTo>
                  <a:pt x="33626" y="19190"/>
                </a:lnTo>
                <a:lnTo>
                  <a:pt x="33569" y="19156"/>
                </a:lnTo>
                <a:lnTo>
                  <a:pt x="33512" y="19133"/>
                </a:lnTo>
                <a:lnTo>
                  <a:pt x="33455" y="19122"/>
                </a:lnTo>
                <a:lnTo>
                  <a:pt x="33387" y="19133"/>
                </a:lnTo>
                <a:lnTo>
                  <a:pt x="33330" y="19156"/>
                </a:lnTo>
                <a:lnTo>
                  <a:pt x="33273" y="19190"/>
                </a:lnTo>
                <a:lnTo>
                  <a:pt x="33239" y="19236"/>
                </a:lnTo>
                <a:lnTo>
                  <a:pt x="31317" y="18132"/>
                </a:lnTo>
                <a:lnTo>
                  <a:pt x="31339" y="18087"/>
                </a:lnTo>
                <a:lnTo>
                  <a:pt x="31339" y="18030"/>
                </a:lnTo>
                <a:lnTo>
                  <a:pt x="31328" y="17984"/>
                </a:lnTo>
                <a:lnTo>
                  <a:pt x="31317" y="17939"/>
                </a:lnTo>
                <a:lnTo>
                  <a:pt x="31294" y="17893"/>
                </a:lnTo>
                <a:lnTo>
                  <a:pt x="31260" y="17848"/>
                </a:lnTo>
                <a:lnTo>
                  <a:pt x="31226" y="17825"/>
                </a:lnTo>
                <a:lnTo>
                  <a:pt x="31180" y="17791"/>
                </a:lnTo>
                <a:lnTo>
                  <a:pt x="31135" y="17780"/>
                </a:lnTo>
                <a:lnTo>
                  <a:pt x="31032" y="17780"/>
                </a:lnTo>
                <a:lnTo>
                  <a:pt x="30975" y="17791"/>
                </a:lnTo>
                <a:lnTo>
                  <a:pt x="30930" y="17825"/>
                </a:lnTo>
                <a:lnTo>
                  <a:pt x="30896" y="17848"/>
                </a:lnTo>
                <a:lnTo>
                  <a:pt x="30862" y="17893"/>
                </a:lnTo>
                <a:lnTo>
                  <a:pt x="30839" y="17939"/>
                </a:lnTo>
                <a:lnTo>
                  <a:pt x="30827" y="17984"/>
                </a:lnTo>
                <a:lnTo>
                  <a:pt x="30816" y="18030"/>
                </a:lnTo>
                <a:lnTo>
                  <a:pt x="30827" y="18087"/>
                </a:lnTo>
                <a:lnTo>
                  <a:pt x="30839" y="18132"/>
                </a:lnTo>
                <a:lnTo>
                  <a:pt x="28916" y="19236"/>
                </a:lnTo>
                <a:lnTo>
                  <a:pt x="28882" y="19190"/>
                </a:lnTo>
                <a:lnTo>
                  <a:pt x="28825" y="19156"/>
                </a:lnTo>
                <a:lnTo>
                  <a:pt x="28768" y="19133"/>
                </a:lnTo>
                <a:lnTo>
                  <a:pt x="28643" y="19133"/>
                </a:lnTo>
                <a:lnTo>
                  <a:pt x="28586" y="19156"/>
                </a:lnTo>
                <a:lnTo>
                  <a:pt x="28541" y="19190"/>
                </a:lnTo>
                <a:lnTo>
                  <a:pt x="28495" y="19236"/>
                </a:lnTo>
                <a:lnTo>
                  <a:pt x="26573" y="18121"/>
                </a:lnTo>
                <a:lnTo>
                  <a:pt x="26584" y="18087"/>
                </a:lnTo>
                <a:lnTo>
                  <a:pt x="26584" y="18030"/>
                </a:lnTo>
                <a:lnTo>
                  <a:pt x="26584" y="17984"/>
                </a:lnTo>
                <a:lnTo>
                  <a:pt x="26573" y="17939"/>
                </a:lnTo>
                <a:lnTo>
                  <a:pt x="26550" y="17905"/>
                </a:lnTo>
                <a:lnTo>
                  <a:pt x="26528" y="17871"/>
                </a:lnTo>
                <a:lnTo>
                  <a:pt x="26493" y="17837"/>
                </a:lnTo>
                <a:lnTo>
                  <a:pt x="26448" y="17814"/>
                </a:lnTo>
                <a:lnTo>
                  <a:pt x="26414" y="17791"/>
                </a:lnTo>
                <a:lnTo>
                  <a:pt x="26368" y="17791"/>
                </a:lnTo>
                <a:lnTo>
                  <a:pt x="26368" y="15505"/>
                </a:lnTo>
                <a:lnTo>
                  <a:pt x="26402" y="15493"/>
                </a:lnTo>
                <a:lnTo>
                  <a:pt x="26448" y="15482"/>
                </a:lnTo>
                <a:lnTo>
                  <a:pt x="26482" y="15459"/>
                </a:lnTo>
                <a:lnTo>
                  <a:pt x="26505" y="15436"/>
                </a:lnTo>
                <a:lnTo>
                  <a:pt x="26539" y="15402"/>
                </a:lnTo>
                <a:lnTo>
                  <a:pt x="26550" y="15357"/>
                </a:lnTo>
                <a:lnTo>
                  <a:pt x="26562" y="15323"/>
                </a:lnTo>
                <a:lnTo>
                  <a:pt x="26573" y="15277"/>
                </a:lnTo>
                <a:lnTo>
                  <a:pt x="26562" y="15232"/>
                </a:lnTo>
                <a:lnTo>
                  <a:pt x="26550" y="15186"/>
                </a:lnTo>
                <a:lnTo>
                  <a:pt x="28564" y="14026"/>
                </a:lnTo>
                <a:lnTo>
                  <a:pt x="28598" y="14060"/>
                </a:lnTo>
                <a:lnTo>
                  <a:pt x="28632" y="14083"/>
                </a:lnTo>
                <a:lnTo>
                  <a:pt x="28666" y="14094"/>
                </a:lnTo>
                <a:lnTo>
                  <a:pt x="28712" y="14105"/>
                </a:lnTo>
                <a:lnTo>
                  <a:pt x="28757" y="14094"/>
                </a:lnTo>
                <a:lnTo>
                  <a:pt x="28791" y="14083"/>
                </a:lnTo>
                <a:lnTo>
                  <a:pt x="28825" y="14060"/>
                </a:lnTo>
                <a:lnTo>
                  <a:pt x="28848" y="14026"/>
                </a:lnTo>
                <a:lnTo>
                  <a:pt x="30839" y="15163"/>
                </a:lnTo>
                <a:lnTo>
                  <a:pt x="30827" y="15220"/>
                </a:lnTo>
                <a:lnTo>
                  <a:pt x="30816" y="15277"/>
                </a:lnTo>
                <a:lnTo>
                  <a:pt x="30816" y="15334"/>
                </a:lnTo>
                <a:lnTo>
                  <a:pt x="30839" y="15380"/>
                </a:lnTo>
                <a:lnTo>
                  <a:pt x="30862" y="15425"/>
                </a:lnTo>
                <a:lnTo>
                  <a:pt x="30896" y="15459"/>
                </a:lnTo>
                <a:lnTo>
                  <a:pt x="30930" y="15493"/>
                </a:lnTo>
                <a:lnTo>
                  <a:pt x="30975" y="15516"/>
                </a:lnTo>
                <a:lnTo>
                  <a:pt x="31021" y="15539"/>
                </a:lnTo>
                <a:lnTo>
                  <a:pt x="31135" y="15539"/>
                </a:lnTo>
                <a:lnTo>
                  <a:pt x="31180" y="15516"/>
                </a:lnTo>
                <a:lnTo>
                  <a:pt x="31226" y="15493"/>
                </a:lnTo>
                <a:lnTo>
                  <a:pt x="31271" y="15459"/>
                </a:lnTo>
                <a:lnTo>
                  <a:pt x="31294" y="15425"/>
                </a:lnTo>
                <a:lnTo>
                  <a:pt x="31328" y="15380"/>
                </a:lnTo>
                <a:lnTo>
                  <a:pt x="31339" y="15334"/>
                </a:lnTo>
                <a:lnTo>
                  <a:pt x="31339" y="15277"/>
                </a:lnTo>
                <a:lnTo>
                  <a:pt x="31339" y="15220"/>
                </a:lnTo>
                <a:lnTo>
                  <a:pt x="31317" y="15175"/>
                </a:lnTo>
                <a:lnTo>
                  <a:pt x="33228" y="14071"/>
                </a:lnTo>
                <a:lnTo>
                  <a:pt x="33262" y="14117"/>
                </a:lnTo>
                <a:lnTo>
                  <a:pt x="33319" y="14162"/>
                </a:lnTo>
                <a:lnTo>
                  <a:pt x="33376" y="14185"/>
                </a:lnTo>
                <a:lnTo>
                  <a:pt x="33455" y="14196"/>
                </a:lnTo>
                <a:lnTo>
                  <a:pt x="33501" y="14196"/>
                </a:lnTo>
                <a:lnTo>
                  <a:pt x="33558" y="14174"/>
                </a:lnTo>
                <a:lnTo>
                  <a:pt x="33603" y="14151"/>
                </a:lnTo>
                <a:lnTo>
                  <a:pt x="33637" y="14117"/>
                </a:lnTo>
                <a:lnTo>
                  <a:pt x="33671" y="14083"/>
                </a:lnTo>
                <a:lnTo>
                  <a:pt x="33694" y="14037"/>
                </a:lnTo>
                <a:lnTo>
                  <a:pt x="33705" y="13980"/>
                </a:lnTo>
                <a:lnTo>
                  <a:pt x="33717" y="13935"/>
                </a:lnTo>
                <a:lnTo>
                  <a:pt x="33705" y="13878"/>
                </a:lnTo>
                <a:lnTo>
                  <a:pt x="33694" y="13832"/>
                </a:lnTo>
                <a:lnTo>
                  <a:pt x="33671" y="13787"/>
                </a:lnTo>
                <a:lnTo>
                  <a:pt x="33649" y="13753"/>
                </a:lnTo>
                <a:lnTo>
                  <a:pt x="33614" y="13719"/>
                </a:lnTo>
                <a:lnTo>
                  <a:pt x="33569" y="13696"/>
                </a:lnTo>
                <a:lnTo>
                  <a:pt x="33523" y="13673"/>
                </a:lnTo>
                <a:lnTo>
                  <a:pt x="33478" y="13662"/>
                </a:lnTo>
                <a:lnTo>
                  <a:pt x="33478" y="11375"/>
                </a:lnTo>
                <a:lnTo>
                  <a:pt x="33546" y="11353"/>
                </a:lnTo>
                <a:lnTo>
                  <a:pt x="33603" y="11307"/>
                </a:lnTo>
                <a:lnTo>
                  <a:pt x="33637" y="11250"/>
                </a:lnTo>
                <a:lnTo>
                  <a:pt x="33649" y="11216"/>
                </a:lnTo>
                <a:lnTo>
                  <a:pt x="33649" y="11171"/>
                </a:lnTo>
                <a:lnTo>
                  <a:pt x="33649" y="11136"/>
                </a:lnTo>
                <a:lnTo>
                  <a:pt x="33637" y="11091"/>
                </a:lnTo>
                <a:lnTo>
                  <a:pt x="33614" y="11057"/>
                </a:lnTo>
                <a:lnTo>
                  <a:pt x="33592" y="11034"/>
                </a:lnTo>
                <a:lnTo>
                  <a:pt x="33558" y="11000"/>
                </a:lnTo>
                <a:lnTo>
                  <a:pt x="33523" y="10989"/>
                </a:lnTo>
                <a:lnTo>
                  <a:pt x="33489" y="10977"/>
                </a:lnTo>
                <a:lnTo>
                  <a:pt x="33455" y="10966"/>
                </a:lnTo>
                <a:lnTo>
                  <a:pt x="33398" y="10977"/>
                </a:lnTo>
                <a:lnTo>
                  <a:pt x="33353" y="10989"/>
                </a:lnTo>
                <a:lnTo>
                  <a:pt x="33319" y="11023"/>
                </a:lnTo>
                <a:lnTo>
                  <a:pt x="33285" y="11057"/>
                </a:lnTo>
                <a:lnTo>
                  <a:pt x="31271" y="9897"/>
                </a:lnTo>
                <a:lnTo>
                  <a:pt x="31282" y="9828"/>
                </a:lnTo>
                <a:lnTo>
                  <a:pt x="31282" y="9783"/>
                </a:lnTo>
                <a:lnTo>
                  <a:pt x="31271" y="9749"/>
                </a:lnTo>
                <a:lnTo>
                  <a:pt x="31237" y="9692"/>
                </a:lnTo>
                <a:lnTo>
                  <a:pt x="31180" y="9646"/>
                </a:lnTo>
                <a:lnTo>
                  <a:pt x="31146" y="9635"/>
                </a:lnTo>
                <a:lnTo>
                  <a:pt x="31100" y="9624"/>
                </a:lnTo>
                <a:lnTo>
                  <a:pt x="31100" y="7269"/>
                </a:lnTo>
                <a:lnTo>
                  <a:pt x="31146" y="7257"/>
                </a:lnTo>
                <a:lnTo>
                  <a:pt x="31180" y="7246"/>
                </a:lnTo>
                <a:lnTo>
                  <a:pt x="31237" y="7201"/>
                </a:lnTo>
                <a:lnTo>
                  <a:pt x="31271" y="7144"/>
                </a:lnTo>
                <a:lnTo>
                  <a:pt x="31282" y="7110"/>
                </a:lnTo>
                <a:lnTo>
                  <a:pt x="31282" y="7064"/>
                </a:lnTo>
                <a:lnTo>
                  <a:pt x="31282" y="7030"/>
                </a:lnTo>
                <a:lnTo>
                  <a:pt x="31271" y="6984"/>
                </a:lnTo>
                <a:lnTo>
                  <a:pt x="33262" y="5836"/>
                </a:lnTo>
                <a:lnTo>
                  <a:pt x="33296" y="5881"/>
                </a:lnTo>
                <a:lnTo>
                  <a:pt x="33341" y="5915"/>
                </a:lnTo>
                <a:lnTo>
                  <a:pt x="33387" y="5938"/>
                </a:lnTo>
                <a:lnTo>
                  <a:pt x="33455" y="5949"/>
                </a:lnTo>
                <a:lnTo>
                  <a:pt x="33512" y="5938"/>
                </a:lnTo>
                <a:lnTo>
                  <a:pt x="33558" y="5915"/>
                </a:lnTo>
                <a:lnTo>
                  <a:pt x="33603" y="5881"/>
                </a:lnTo>
                <a:lnTo>
                  <a:pt x="33637" y="5836"/>
                </a:lnTo>
                <a:lnTo>
                  <a:pt x="35594" y="6962"/>
                </a:lnTo>
                <a:lnTo>
                  <a:pt x="35582" y="7019"/>
                </a:lnTo>
                <a:lnTo>
                  <a:pt x="35571" y="7064"/>
                </a:lnTo>
                <a:lnTo>
                  <a:pt x="35582" y="7121"/>
                </a:lnTo>
                <a:lnTo>
                  <a:pt x="35594" y="7166"/>
                </a:lnTo>
                <a:lnTo>
                  <a:pt x="35616" y="7201"/>
                </a:lnTo>
                <a:lnTo>
                  <a:pt x="35651" y="7246"/>
                </a:lnTo>
                <a:lnTo>
                  <a:pt x="35685" y="7269"/>
                </a:lnTo>
                <a:lnTo>
                  <a:pt x="35719" y="7292"/>
                </a:lnTo>
                <a:lnTo>
                  <a:pt x="35776" y="7303"/>
                </a:lnTo>
                <a:lnTo>
                  <a:pt x="35821" y="7314"/>
                </a:lnTo>
                <a:lnTo>
                  <a:pt x="35867" y="7303"/>
                </a:lnTo>
                <a:lnTo>
                  <a:pt x="35912" y="7292"/>
                </a:lnTo>
                <a:lnTo>
                  <a:pt x="35958" y="7269"/>
                </a:lnTo>
                <a:lnTo>
                  <a:pt x="35992" y="7246"/>
                </a:lnTo>
                <a:lnTo>
                  <a:pt x="36026" y="7201"/>
                </a:lnTo>
                <a:lnTo>
                  <a:pt x="36049" y="7166"/>
                </a:lnTo>
                <a:lnTo>
                  <a:pt x="36060" y="7121"/>
                </a:lnTo>
                <a:lnTo>
                  <a:pt x="36060" y="7064"/>
                </a:lnTo>
                <a:lnTo>
                  <a:pt x="36060" y="7019"/>
                </a:lnTo>
                <a:lnTo>
                  <a:pt x="36049" y="6973"/>
                </a:lnTo>
                <a:lnTo>
                  <a:pt x="38017" y="5824"/>
                </a:lnTo>
                <a:lnTo>
                  <a:pt x="38051" y="5870"/>
                </a:lnTo>
                <a:lnTo>
                  <a:pt x="38085" y="5904"/>
                </a:lnTo>
                <a:lnTo>
                  <a:pt x="38142" y="5927"/>
                </a:lnTo>
                <a:lnTo>
                  <a:pt x="38233" y="5927"/>
                </a:lnTo>
                <a:lnTo>
                  <a:pt x="38278" y="5915"/>
                </a:lnTo>
                <a:lnTo>
                  <a:pt x="38312" y="5892"/>
                </a:lnTo>
                <a:lnTo>
                  <a:pt x="38335" y="5870"/>
                </a:lnTo>
                <a:lnTo>
                  <a:pt x="38369" y="5836"/>
                </a:lnTo>
                <a:lnTo>
                  <a:pt x="38381" y="5801"/>
                </a:lnTo>
                <a:lnTo>
                  <a:pt x="38392" y="5767"/>
                </a:lnTo>
                <a:lnTo>
                  <a:pt x="38403" y="5722"/>
                </a:lnTo>
                <a:lnTo>
                  <a:pt x="38392" y="5676"/>
                </a:lnTo>
                <a:lnTo>
                  <a:pt x="38381" y="5642"/>
                </a:lnTo>
                <a:lnTo>
                  <a:pt x="38347" y="5585"/>
                </a:lnTo>
                <a:lnTo>
                  <a:pt x="38290" y="5540"/>
                </a:lnTo>
                <a:lnTo>
                  <a:pt x="38256" y="5528"/>
                </a:lnTo>
                <a:lnTo>
                  <a:pt x="38210" y="5517"/>
                </a:lnTo>
                <a:lnTo>
                  <a:pt x="38210" y="3185"/>
                </a:lnTo>
                <a:lnTo>
                  <a:pt x="38256" y="3174"/>
                </a:lnTo>
                <a:lnTo>
                  <a:pt x="38290" y="3162"/>
                </a:lnTo>
                <a:lnTo>
                  <a:pt x="38324" y="3140"/>
                </a:lnTo>
                <a:lnTo>
                  <a:pt x="38358" y="3117"/>
                </a:lnTo>
                <a:lnTo>
                  <a:pt x="38381" y="3083"/>
                </a:lnTo>
                <a:lnTo>
                  <a:pt x="38403" y="3049"/>
                </a:lnTo>
                <a:lnTo>
                  <a:pt x="38415" y="3003"/>
                </a:lnTo>
                <a:lnTo>
                  <a:pt x="38415" y="2958"/>
                </a:lnTo>
                <a:lnTo>
                  <a:pt x="38415" y="2923"/>
                </a:lnTo>
                <a:lnTo>
                  <a:pt x="38403" y="2878"/>
                </a:lnTo>
                <a:lnTo>
                  <a:pt x="38381" y="2844"/>
                </a:lnTo>
                <a:lnTo>
                  <a:pt x="38347" y="2810"/>
                </a:lnTo>
                <a:lnTo>
                  <a:pt x="38312" y="2776"/>
                </a:lnTo>
                <a:lnTo>
                  <a:pt x="38278" y="2753"/>
                </a:lnTo>
                <a:lnTo>
                  <a:pt x="38233" y="2741"/>
                </a:lnTo>
                <a:lnTo>
                  <a:pt x="38142" y="2741"/>
                </a:lnTo>
                <a:lnTo>
                  <a:pt x="38085" y="2764"/>
                </a:lnTo>
                <a:lnTo>
                  <a:pt x="38051" y="2798"/>
                </a:lnTo>
                <a:lnTo>
                  <a:pt x="38017" y="2832"/>
                </a:lnTo>
                <a:lnTo>
                  <a:pt x="35992" y="1661"/>
                </a:lnTo>
                <a:lnTo>
                  <a:pt x="35992" y="1615"/>
                </a:lnTo>
                <a:lnTo>
                  <a:pt x="35992" y="1581"/>
                </a:lnTo>
                <a:lnTo>
                  <a:pt x="35980" y="1547"/>
                </a:lnTo>
                <a:lnTo>
                  <a:pt x="35946" y="1490"/>
                </a:lnTo>
                <a:lnTo>
                  <a:pt x="35889" y="1456"/>
                </a:lnTo>
                <a:lnTo>
                  <a:pt x="35855" y="1445"/>
                </a:lnTo>
                <a:lnTo>
                  <a:pt x="35821" y="1433"/>
                </a:lnTo>
                <a:lnTo>
                  <a:pt x="35787" y="1445"/>
                </a:lnTo>
                <a:lnTo>
                  <a:pt x="35753" y="1456"/>
                </a:lnTo>
                <a:lnTo>
                  <a:pt x="35696" y="1490"/>
                </a:lnTo>
                <a:lnTo>
                  <a:pt x="35662" y="1547"/>
                </a:lnTo>
                <a:lnTo>
                  <a:pt x="35651" y="1581"/>
                </a:lnTo>
                <a:lnTo>
                  <a:pt x="35639" y="1615"/>
                </a:lnTo>
                <a:lnTo>
                  <a:pt x="35651" y="1672"/>
                </a:lnTo>
                <a:lnTo>
                  <a:pt x="33649" y="2821"/>
                </a:lnTo>
                <a:lnTo>
                  <a:pt x="33614" y="2776"/>
                </a:lnTo>
                <a:lnTo>
                  <a:pt x="33569" y="2741"/>
                </a:lnTo>
                <a:lnTo>
                  <a:pt x="33512" y="2719"/>
                </a:lnTo>
                <a:lnTo>
                  <a:pt x="33387" y="2719"/>
                </a:lnTo>
                <a:lnTo>
                  <a:pt x="33330" y="2741"/>
                </a:lnTo>
                <a:lnTo>
                  <a:pt x="33285" y="2776"/>
                </a:lnTo>
                <a:lnTo>
                  <a:pt x="33250" y="2821"/>
                </a:lnTo>
                <a:lnTo>
                  <a:pt x="31305" y="1695"/>
                </a:lnTo>
                <a:lnTo>
                  <a:pt x="31317" y="1661"/>
                </a:lnTo>
                <a:lnTo>
                  <a:pt x="31317" y="1615"/>
                </a:lnTo>
                <a:lnTo>
                  <a:pt x="31317" y="1570"/>
                </a:lnTo>
                <a:lnTo>
                  <a:pt x="31305" y="1524"/>
                </a:lnTo>
                <a:lnTo>
                  <a:pt x="31282" y="1490"/>
                </a:lnTo>
                <a:lnTo>
                  <a:pt x="31260" y="1456"/>
                </a:lnTo>
                <a:lnTo>
                  <a:pt x="31226" y="1422"/>
                </a:lnTo>
                <a:lnTo>
                  <a:pt x="31191" y="1399"/>
                </a:lnTo>
                <a:lnTo>
                  <a:pt x="31146" y="1388"/>
                </a:lnTo>
                <a:lnTo>
                  <a:pt x="31100" y="1376"/>
                </a:lnTo>
                <a:lnTo>
                  <a:pt x="31100" y="0"/>
                </a:lnTo>
                <a:lnTo>
                  <a:pt x="31055" y="0"/>
                </a:lnTo>
                <a:lnTo>
                  <a:pt x="31055" y="1376"/>
                </a:lnTo>
                <a:lnTo>
                  <a:pt x="31009" y="1388"/>
                </a:lnTo>
                <a:lnTo>
                  <a:pt x="30975" y="1399"/>
                </a:lnTo>
                <a:lnTo>
                  <a:pt x="30941" y="1422"/>
                </a:lnTo>
                <a:lnTo>
                  <a:pt x="30907" y="1456"/>
                </a:lnTo>
                <a:lnTo>
                  <a:pt x="30873" y="1490"/>
                </a:lnTo>
                <a:lnTo>
                  <a:pt x="30862" y="1524"/>
                </a:lnTo>
                <a:lnTo>
                  <a:pt x="30850" y="1570"/>
                </a:lnTo>
                <a:lnTo>
                  <a:pt x="30839" y="1615"/>
                </a:lnTo>
                <a:lnTo>
                  <a:pt x="30839" y="1661"/>
                </a:lnTo>
                <a:lnTo>
                  <a:pt x="30862" y="1695"/>
                </a:lnTo>
                <a:lnTo>
                  <a:pt x="28871" y="2844"/>
                </a:lnTo>
                <a:lnTo>
                  <a:pt x="28848" y="2810"/>
                </a:lnTo>
                <a:lnTo>
                  <a:pt x="28803" y="2776"/>
                </a:lnTo>
                <a:lnTo>
                  <a:pt x="28757" y="2764"/>
                </a:lnTo>
                <a:lnTo>
                  <a:pt x="28712" y="2753"/>
                </a:lnTo>
                <a:lnTo>
                  <a:pt x="28655" y="2764"/>
                </a:lnTo>
                <a:lnTo>
                  <a:pt x="28621" y="2776"/>
                </a:lnTo>
                <a:lnTo>
                  <a:pt x="28575" y="2810"/>
                </a:lnTo>
                <a:lnTo>
                  <a:pt x="28541" y="2844"/>
                </a:lnTo>
                <a:lnTo>
                  <a:pt x="26516" y="1672"/>
                </a:lnTo>
                <a:lnTo>
                  <a:pt x="26516" y="1615"/>
                </a:lnTo>
                <a:lnTo>
                  <a:pt x="26505" y="1547"/>
                </a:lnTo>
                <a:lnTo>
                  <a:pt x="26471" y="1490"/>
                </a:lnTo>
                <a:lnTo>
                  <a:pt x="26425" y="1456"/>
                </a:lnTo>
                <a:lnTo>
                  <a:pt x="26368" y="1433"/>
                </a:lnTo>
                <a:lnTo>
                  <a:pt x="26368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9000">
                <a:schemeClr val="dk1"/>
              </a:gs>
              <a:gs pos="42000">
                <a:srgbClr val="FFFFFF">
                  <a:alpha val="32549"/>
                </a:srgbClr>
              </a:gs>
              <a:gs pos="100000">
                <a:srgbClr val="FFFFFF">
                  <a:alpha val="1098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6765091" y="4445691"/>
            <a:ext cx="544258" cy="608522"/>
          </a:xfrm>
          <a:custGeom>
            <a:avLst/>
            <a:gdLst/>
            <a:ahLst/>
            <a:cxnLst/>
            <a:rect l="l" t="t" r="r" b="b"/>
            <a:pathLst>
              <a:path w="5200" h="5814" extrusionOk="0">
                <a:moveTo>
                  <a:pt x="2776" y="296"/>
                </a:moveTo>
                <a:lnTo>
                  <a:pt x="4824" y="1479"/>
                </a:lnTo>
                <a:lnTo>
                  <a:pt x="4813" y="1536"/>
                </a:lnTo>
                <a:lnTo>
                  <a:pt x="4824" y="1605"/>
                </a:lnTo>
                <a:lnTo>
                  <a:pt x="4858" y="1661"/>
                </a:lnTo>
                <a:lnTo>
                  <a:pt x="4904" y="1696"/>
                </a:lnTo>
                <a:lnTo>
                  <a:pt x="4961" y="1718"/>
                </a:lnTo>
                <a:lnTo>
                  <a:pt x="4961" y="4084"/>
                </a:lnTo>
                <a:lnTo>
                  <a:pt x="4926" y="4084"/>
                </a:lnTo>
                <a:lnTo>
                  <a:pt x="4892" y="4107"/>
                </a:lnTo>
                <a:lnTo>
                  <a:pt x="4858" y="4119"/>
                </a:lnTo>
                <a:lnTo>
                  <a:pt x="4824" y="4153"/>
                </a:lnTo>
                <a:lnTo>
                  <a:pt x="4801" y="4175"/>
                </a:lnTo>
                <a:lnTo>
                  <a:pt x="4779" y="4221"/>
                </a:lnTo>
                <a:lnTo>
                  <a:pt x="4767" y="4255"/>
                </a:lnTo>
                <a:lnTo>
                  <a:pt x="4767" y="4301"/>
                </a:lnTo>
                <a:lnTo>
                  <a:pt x="4767" y="4335"/>
                </a:lnTo>
                <a:lnTo>
                  <a:pt x="4779" y="4380"/>
                </a:lnTo>
                <a:lnTo>
                  <a:pt x="2754" y="5552"/>
                </a:lnTo>
                <a:lnTo>
                  <a:pt x="2731" y="5518"/>
                </a:lnTo>
                <a:lnTo>
                  <a:pt x="2697" y="5495"/>
                </a:lnTo>
                <a:lnTo>
                  <a:pt x="2663" y="5484"/>
                </a:lnTo>
                <a:lnTo>
                  <a:pt x="2617" y="5472"/>
                </a:lnTo>
                <a:lnTo>
                  <a:pt x="2572" y="5484"/>
                </a:lnTo>
                <a:lnTo>
                  <a:pt x="2538" y="5495"/>
                </a:lnTo>
                <a:lnTo>
                  <a:pt x="2503" y="5518"/>
                </a:lnTo>
                <a:lnTo>
                  <a:pt x="2481" y="5552"/>
                </a:lnTo>
                <a:lnTo>
                  <a:pt x="479" y="4392"/>
                </a:lnTo>
                <a:lnTo>
                  <a:pt x="490" y="4346"/>
                </a:lnTo>
                <a:lnTo>
                  <a:pt x="490" y="4301"/>
                </a:lnTo>
                <a:lnTo>
                  <a:pt x="490" y="4244"/>
                </a:lnTo>
                <a:lnTo>
                  <a:pt x="479" y="4210"/>
                </a:lnTo>
                <a:lnTo>
                  <a:pt x="456" y="4164"/>
                </a:lnTo>
                <a:lnTo>
                  <a:pt x="433" y="4130"/>
                </a:lnTo>
                <a:lnTo>
                  <a:pt x="399" y="4096"/>
                </a:lnTo>
                <a:lnTo>
                  <a:pt x="354" y="4073"/>
                </a:lnTo>
                <a:lnTo>
                  <a:pt x="319" y="4062"/>
                </a:lnTo>
                <a:lnTo>
                  <a:pt x="274" y="4050"/>
                </a:lnTo>
                <a:lnTo>
                  <a:pt x="274" y="1718"/>
                </a:lnTo>
                <a:lnTo>
                  <a:pt x="331" y="1696"/>
                </a:lnTo>
                <a:lnTo>
                  <a:pt x="376" y="1661"/>
                </a:lnTo>
                <a:lnTo>
                  <a:pt x="410" y="1605"/>
                </a:lnTo>
                <a:lnTo>
                  <a:pt x="422" y="1536"/>
                </a:lnTo>
                <a:lnTo>
                  <a:pt x="410" y="1479"/>
                </a:lnTo>
                <a:lnTo>
                  <a:pt x="2458" y="296"/>
                </a:lnTo>
                <a:lnTo>
                  <a:pt x="2492" y="331"/>
                </a:lnTo>
                <a:lnTo>
                  <a:pt x="2526" y="353"/>
                </a:lnTo>
                <a:lnTo>
                  <a:pt x="2572" y="376"/>
                </a:lnTo>
                <a:lnTo>
                  <a:pt x="2663" y="376"/>
                </a:lnTo>
                <a:lnTo>
                  <a:pt x="2708" y="353"/>
                </a:lnTo>
                <a:lnTo>
                  <a:pt x="2742" y="331"/>
                </a:lnTo>
                <a:lnTo>
                  <a:pt x="2776" y="296"/>
                </a:lnTo>
                <a:close/>
                <a:moveTo>
                  <a:pt x="2583" y="1"/>
                </a:moveTo>
                <a:lnTo>
                  <a:pt x="2538" y="12"/>
                </a:lnTo>
                <a:lnTo>
                  <a:pt x="2515" y="35"/>
                </a:lnTo>
                <a:lnTo>
                  <a:pt x="2481" y="58"/>
                </a:lnTo>
                <a:lnTo>
                  <a:pt x="2458" y="80"/>
                </a:lnTo>
                <a:lnTo>
                  <a:pt x="2447" y="114"/>
                </a:lnTo>
                <a:lnTo>
                  <a:pt x="2435" y="149"/>
                </a:lnTo>
                <a:lnTo>
                  <a:pt x="2424" y="194"/>
                </a:lnTo>
                <a:lnTo>
                  <a:pt x="2435" y="251"/>
                </a:lnTo>
                <a:lnTo>
                  <a:pt x="388" y="1434"/>
                </a:lnTo>
                <a:lnTo>
                  <a:pt x="365" y="1411"/>
                </a:lnTo>
                <a:lnTo>
                  <a:pt x="331" y="1377"/>
                </a:lnTo>
                <a:lnTo>
                  <a:pt x="285" y="1366"/>
                </a:lnTo>
                <a:lnTo>
                  <a:pt x="206" y="1366"/>
                </a:lnTo>
                <a:lnTo>
                  <a:pt x="172" y="1377"/>
                </a:lnTo>
                <a:lnTo>
                  <a:pt x="115" y="1411"/>
                </a:lnTo>
                <a:lnTo>
                  <a:pt x="81" y="1468"/>
                </a:lnTo>
                <a:lnTo>
                  <a:pt x="69" y="1502"/>
                </a:lnTo>
                <a:lnTo>
                  <a:pt x="69" y="1536"/>
                </a:lnTo>
                <a:lnTo>
                  <a:pt x="81" y="1605"/>
                </a:lnTo>
                <a:lnTo>
                  <a:pt x="115" y="1661"/>
                </a:lnTo>
                <a:lnTo>
                  <a:pt x="160" y="1696"/>
                </a:lnTo>
                <a:lnTo>
                  <a:pt x="228" y="1718"/>
                </a:lnTo>
                <a:lnTo>
                  <a:pt x="228" y="4050"/>
                </a:lnTo>
                <a:lnTo>
                  <a:pt x="183" y="4062"/>
                </a:lnTo>
                <a:lnTo>
                  <a:pt x="137" y="4073"/>
                </a:lnTo>
                <a:lnTo>
                  <a:pt x="92" y="4096"/>
                </a:lnTo>
                <a:lnTo>
                  <a:pt x="58" y="4130"/>
                </a:lnTo>
                <a:lnTo>
                  <a:pt x="35" y="4164"/>
                </a:lnTo>
                <a:lnTo>
                  <a:pt x="12" y="4210"/>
                </a:lnTo>
                <a:lnTo>
                  <a:pt x="1" y="4244"/>
                </a:lnTo>
                <a:lnTo>
                  <a:pt x="1" y="4301"/>
                </a:lnTo>
                <a:lnTo>
                  <a:pt x="1" y="4346"/>
                </a:lnTo>
                <a:lnTo>
                  <a:pt x="12" y="4392"/>
                </a:lnTo>
                <a:lnTo>
                  <a:pt x="35" y="4437"/>
                </a:lnTo>
                <a:lnTo>
                  <a:pt x="69" y="4471"/>
                </a:lnTo>
                <a:lnTo>
                  <a:pt x="103" y="4505"/>
                </a:lnTo>
                <a:lnTo>
                  <a:pt x="149" y="4528"/>
                </a:lnTo>
                <a:lnTo>
                  <a:pt x="194" y="4539"/>
                </a:lnTo>
                <a:lnTo>
                  <a:pt x="251" y="4551"/>
                </a:lnTo>
                <a:lnTo>
                  <a:pt x="308" y="4539"/>
                </a:lnTo>
                <a:lnTo>
                  <a:pt x="365" y="4517"/>
                </a:lnTo>
                <a:lnTo>
                  <a:pt x="422" y="4483"/>
                </a:lnTo>
                <a:lnTo>
                  <a:pt x="456" y="4437"/>
                </a:lnTo>
                <a:lnTo>
                  <a:pt x="2458" y="5586"/>
                </a:lnTo>
                <a:lnTo>
                  <a:pt x="2447" y="5643"/>
                </a:lnTo>
                <a:lnTo>
                  <a:pt x="2447" y="5677"/>
                </a:lnTo>
                <a:lnTo>
                  <a:pt x="2458" y="5711"/>
                </a:lnTo>
                <a:lnTo>
                  <a:pt x="2492" y="5768"/>
                </a:lnTo>
                <a:lnTo>
                  <a:pt x="2549" y="5802"/>
                </a:lnTo>
                <a:lnTo>
                  <a:pt x="2583" y="5813"/>
                </a:lnTo>
                <a:lnTo>
                  <a:pt x="2651" y="5813"/>
                </a:lnTo>
                <a:lnTo>
                  <a:pt x="2685" y="5802"/>
                </a:lnTo>
                <a:lnTo>
                  <a:pt x="2731" y="5768"/>
                </a:lnTo>
                <a:lnTo>
                  <a:pt x="2776" y="5711"/>
                </a:lnTo>
                <a:lnTo>
                  <a:pt x="2776" y="5677"/>
                </a:lnTo>
                <a:lnTo>
                  <a:pt x="2788" y="5643"/>
                </a:lnTo>
                <a:lnTo>
                  <a:pt x="2776" y="5586"/>
                </a:lnTo>
                <a:lnTo>
                  <a:pt x="4801" y="4414"/>
                </a:lnTo>
                <a:lnTo>
                  <a:pt x="4835" y="4460"/>
                </a:lnTo>
                <a:lnTo>
                  <a:pt x="4881" y="4494"/>
                </a:lnTo>
                <a:lnTo>
                  <a:pt x="4926" y="4505"/>
                </a:lnTo>
                <a:lnTo>
                  <a:pt x="4983" y="4517"/>
                </a:lnTo>
                <a:lnTo>
                  <a:pt x="5029" y="4517"/>
                </a:lnTo>
                <a:lnTo>
                  <a:pt x="5074" y="4494"/>
                </a:lnTo>
                <a:lnTo>
                  <a:pt x="5108" y="4483"/>
                </a:lnTo>
                <a:lnTo>
                  <a:pt x="5143" y="4448"/>
                </a:lnTo>
                <a:lnTo>
                  <a:pt x="5165" y="4414"/>
                </a:lnTo>
                <a:lnTo>
                  <a:pt x="5188" y="4380"/>
                </a:lnTo>
                <a:lnTo>
                  <a:pt x="5199" y="4346"/>
                </a:lnTo>
                <a:lnTo>
                  <a:pt x="5199" y="4301"/>
                </a:lnTo>
                <a:lnTo>
                  <a:pt x="5199" y="4255"/>
                </a:lnTo>
                <a:lnTo>
                  <a:pt x="5188" y="4221"/>
                </a:lnTo>
                <a:lnTo>
                  <a:pt x="5177" y="4187"/>
                </a:lnTo>
                <a:lnTo>
                  <a:pt x="5154" y="4153"/>
                </a:lnTo>
                <a:lnTo>
                  <a:pt x="5120" y="4130"/>
                </a:lnTo>
                <a:lnTo>
                  <a:pt x="5086" y="4107"/>
                </a:lnTo>
                <a:lnTo>
                  <a:pt x="5052" y="4084"/>
                </a:lnTo>
                <a:lnTo>
                  <a:pt x="5006" y="4084"/>
                </a:lnTo>
                <a:lnTo>
                  <a:pt x="5006" y="1707"/>
                </a:lnTo>
                <a:lnTo>
                  <a:pt x="5074" y="1696"/>
                </a:lnTo>
                <a:lnTo>
                  <a:pt x="5120" y="1650"/>
                </a:lnTo>
                <a:lnTo>
                  <a:pt x="5154" y="1605"/>
                </a:lnTo>
                <a:lnTo>
                  <a:pt x="5165" y="1536"/>
                </a:lnTo>
                <a:lnTo>
                  <a:pt x="5154" y="1502"/>
                </a:lnTo>
                <a:lnTo>
                  <a:pt x="5143" y="1468"/>
                </a:lnTo>
                <a:lnTo>
                  <a:pt x="5108" y="1411"/>
                </a:lnTo>
                <a:lnTo>
                  <a:pt x="5052" y="1377"/>
                </a:lnTo>
                <a:lnTo>
                  <a:pt x="5017" y="1366"/>
                </a:lnTo>
                <a:lnTo>
                  <a:pt x="4938" y="1366"/>
                </a:lnTo>
                <a:lnTo>
                  <a:pt x="4904" y="1388"/>
                </a:lnTo>
                <a:lnTo>
                  <a:pt x="4870" y="1411"/>
                </a:lnTo>
                <a:lnTo>
                  <a:pt x="4847" y="1434"/>
                </a:lnTo>
                <a:lnTo>
                  <a:pt x="2788" y="251"/>
                </a:lnTo>
                <a:lnTo>
                  <a:pt x="2799" y="194"/>
                </a:lnTo>
                <a:lnTo>
                  <a:pt x="2799" y="149"/>
                </a:lnTo>
                <a:lnTo>
                  <a:pt x="2788" y="114"/>
                </a:lnTo>
                <a:lnTo>
                  <a:pt x="2776" y="80"/>
                </a:lnTo>
                <a:lnTo>
                  <a:pt x="2754" y="58"/>
                </a:lnTo>
                <a:lnTo>
                  <a:pt x="2720" y="35"/>
                </a:lnTo>
                <a:lnTo>
                  <a:pt x="2685" y="12"/>
                </a:lnTo>
                <a:lnTo>
                  <a:pt x="2651" y="1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0" y="0"/>
            <a:ext cx="2845737" cy="3343314"/>
          </a:xfrm>
          <a:custGeom>
            <a:avLst/>
            <a:gdLst/>
            <a:ahLst/>
            <a:cxnLst/>
            <a:rect l="l" t="t" r="r" b="b"/>
            <a:pathLst>
              <a:path w="27189" h="31943" extrusionOk="0">
                <a:moveTo>
                  <a:pt x="10512" y="1706"/>
                </a:moveTo>
                <a:lnTo>
                  <a:pt x="12514" y="2855"/>
                </a:lnTo>
                <a:lnTo>
                  <a:pt x="12491" y="2912"/>
                </a:lnTo>
                <a:lnTo>
                  <a:pt x="12480" y="2958"/>
                </a:lnTo>
                <a:lnTo>
                  <a:pt x="12491" y="3014"/>
                </a:lnTo>
                <a:lnTo>
                  <a:pt x="12502" y="3049"/>
                </a:lnTo>
                <a:lnTo>
                  <a:pt x="12525" y="3094"/>
                </a:lnTo>
                <a:lnTo>
                  <a:pt x="12548" y="3128"/>
                </a:lnTo>
                <a:lnTo>
                  <a:pt x="12582" y="3162"/>
                </a:lnTo>
                <a:lnTo>
                  <a:pt x="12616" y="3185"/>
                </a:lnTo>
                <a:lnTo>
                  <a:pt x="12662" y="3196"/>
                </a:lnTo>
                <a:lnTo>
                  <a:pt x="12707" y="3208"/>
                </a:lnTo>
                <a:lnTo>
                  <a:pt x="12707" y="5506"/>
                </a:lnTo>
                <a:lnTo>
                  <a:pt x="12673" y="5517"/>
                </a:lnTo>
                <a:lnTo>
                  <a:pt x="12628" y="5528"/>
                </a:lnTo>
                <a:lnTo>
                  <a:pt x="12593" y="5551"/>
                </a:lnTo>
                <a:lnTo>
                  <a:pt x="12571" y="5574"/>
                </a:lnTo>
                <a:lnTo>
                  <a:pt x="12548" y="5608"/>
                </a:lnTo>
                <a:lnTo>
                  <a:pt x="12525" y="5642"/>
                </a:lnTo>
                <a:lnTo>
                  <a:pt x="12514" y="5676"/>
                </a:lnTo>
                <a:lnTo>
                  <a:pt x="12514" y="5722"/>
                </a:lnTo>
                <a:lnTo>
                  <a:pt x="12514" y="5756"/>
                </a:lnTo>
                <a:lnTo>
                  <a:pt x="12525" y="5790"/>
                </a:lnTo>
                <a:lnTo>
                  <a:pt x="10557" y="6928"/>
                </a:lnTo>
                <a:lnTo>
                  <a:pt x="10523" y="6882"/>
                </a:lnTo>
                <a:lnTo>
                  <a:pt x="10478" y="6848"/>
                </a:lnTo>
                <a:lnTo>
                  <a:pt x="10421" y="6825"/>
                </a:lnTo>
                <a:lnTo>
                  <a:pt x="10296" y="6825"/>
                </a:lnTo>
                <a:lnTo>
                  <a:pt x="10250" y="6848"/>
                </a:lnTo>
                <a:lnTo>
                  <a:pt x="10193" y="6882"/>
                </a:lnTo>
                <a:lnTo>
                  <a:pt x="10159" y="6928"/>
                </a:lnTo>
                <a:lnTo>
                  <a:pt x="8203" y="5801"/>
                </a:lnTo>
                <a:lnTo>
                  <a:pt x="8214" y="5756"/>
                </a:lnTo>
                <a:lnTo>
                  <a:pt x="8214" y="5722"/>
                </a:lnTo>
                <a:lnTo>
                  <a:pt x="8214" y="5676"/>
                </a:lnTo>
                <a:lnTo>
                  <a:pt x="8203" y="5642"/>
                </a:lnTo>
                <a:lnTo>
                  <a:pt x="8180" y="5597"/>
                </a:lnTo>
                <a:lnTo>
                  <a:pt x="8157" y="5574"/>
                </a:lnTo>
                <a:lnTo>
                  <a:pt x="8123" y="5540"/>
                </a:lnTo>
                <a:lnTo>
                  <a:pt x="8089" y="5517"/>
                </a:lnTo>
                <a:lnTo>
                  <a:pt x="8055" y="5506"/>
                </a:lnTo>
                <a:lnTo>
                  <a:pt x="8009" y="5494"/>
                </a:lnTo>
                <a:lnTo>
                  <a:pt x="8009" y="3208"/>
                </a:lnTo>
                <a:lnTo>
                  <a:pt x="8055" y="3196"/>
                </a:lnTo>
                <a:lnTo>
                  <a:pt x="8100" y="3185"/>
                </a:lnTo>
                <a:lnTo>
                  <a:pt x="8134" y="3162"/>
                </a:lnTo>
                <a:lnTo>
                  <a:pt x="8168" y="3128"/>
                </a:lnTo>
                <a:lnTo>
                  <a:pt x="8203" y="3094"/>
                </a:lnTo>
                <a:lnTo>
                  <a:pt x="8225" y="3060"/>
                </a:lnTo>
                <a:lnTo>
                  <a:pt x="8237" y="3014"/>
                </a:lnTo>
                <a:lnTo>
                  <a:pt x="8237" y="2958"/>
                </a:lnTo>
                <a:lnTo>
                  <a:pt x="8237" y="2912"/>
                </a:lnTo>
                <a:lnTo>
                  <a:pt x="8214" y="2855"/>
                </a:lnTo>
                <a:lnTo>
                  <a:pt x="10205" y="1706"/>
                </a:lnTo>
                <a:lnTo>
                  <a:pt x="10239" y="1740"/>
                </a:lnTo>
                <a:lnTo>
                  <a:pt x="10273" y="1763"/>
                </a:lnTo>
                <a:lnTo>
                  <a:pt x="10318" y="1786"/>
                </a:lnTo>
                <a:lnTo>
                  <a:pt x="10364" y="1797"/>
                </a:lnTo>
                <a:lnTo>
                  <a:pt x="10409" y="1786"/>
                </a:lnTo>
                <a:lnTo>
                  <a:pt x="10443" y="1763"/>
                </a:lnTo>
                <a:lnTo>
                  <a:pt x="10478" y="1740"/>
                </a:lnTo>
                <a:lnTo>
                  <a:pt x="10512" y="1706"/>
                </a:lnTo>
                <a:close/>
                <a:moveTo>
                  <a:pt x="20056" y="1740"/>
                </a:moveTo>
                <a:lnTo>
                  <a:pt x="22001" y="2867"/>
                </a:lnTo>
                <a:lnTo>
                  <a:pt x="21990" y="2912"/>
                </a:lnTo>
                <a:lnTo>
                  <a:pt x="21990" y="2958"/>
                </a:lnTo>
                <a:lnTo>
                  <a:pt x="21990" y="3003"/>
                </a:lnTo>
                <a:lnTo>
                  <a:pt x="22001" y="3049"/>
                </a:lnTo>
                <a:lnTo>
                  <a:pt x="22024" y="3083"/>
                </a:lnTo>
                <a:lnTo>
                  <a:pt x="22046" y="3117"/>
                </a:lnTo>
                <a:lnTo>
                  <a:pt x="22081" y="3140"/>
                </a:lnTo>
                <a:lnTo>
                  <a:pt x="22115" y="3162"/>
                </a:lnTo>
                <a:lnTo>
                  <a:pt x="22149" y="3174"/>
                </a:lnTo>
                <a:lnTo>
                  <a:pt x="22194" y="3185"/>
                </a:lnTo>
                <a:lnTo>
                  <a:pt x="22194" y="5483"/>
                </a:lnTo>
                <a:lnTo>
                  <a:pt x="22149" y="5494"/>
                </a:lnTo>
                <a:lnTo>
                  <a:pt x="22103" y="5506"/>
                </a:lnTo>
                <a:lnTo>
                  <a:pt x="22069" y="5528"/>
                </a:lnTo>
                <a:lnTo>
                  <a:pt x="22035" y="5551"/>
                </a:lnTo>
                <a:lnTo>
                  <a:pt x="22001" y="5597"/>
                </a:lnTo>
                <a:lnTo>
                  <a:pt x="21990" y="5631"/>
                </a:lnTo>
                <a:lnTo>
                  <a:pt x="21967" y="5676"/>
                </a:lnTo>
                <a:lnTo>
                  <a:pt x="21967" y="5722"/>
                </a:lnTo>
                <a:lnTo>
                  <a:pt x="21967" y="5767"/>
                </a:lnTo>
                <a:lnTo>
                  <a:pt x="21990" y="5801"/>
                </a:lnTo>
                <a:lnTo>
                  <a:pt x="20044" y="6928"/>
                </a:lnTo>
                <a:lnTo>
                  <a:pt x="20010" y="6882"/>
                </a:lnTo>
                <a:lnTo>
                  <a:pt x="19953" y="6848"/>
                </a:lnTo>
                <a:lnTo>
                  <a:pt x="19896" y="6825"/>
                </a:lnTo>
                <a:lnTo>
                  <a:pt x="19840" y="6814"/>
                </a:lnTo>
                <a:lnTo>
                  <a:pt x="19783" y="6825"/>
                </a:lnTo>
                <a:lnTo>
                  <a:pt x="19726" y="6848"/>
                </a:lnTo>
                <a:lnTo>
                  <a:pt x="19669" y="6882"/>
                </a:lnTo>
                <a:lnTo>
                  <a:pt x="19635" y="6928"/>
                </a:lnTo>
                <a:lnTo>
                  <a:pt x="17701" y="5801"/>
                </a:lnTo>
                <a:lnTo>
                  <a:pt x="17712" y="5767"/>
                </a:lnTo>
                <a:lnTo>
                  <a:pt x="17712" y="5722"/>
                </a:lnTo>
                <a:lnTo>
                  <a:pt x="17712" y="5676"/>
                </a:lnTo>
                <a:lnTo>
                  <a:pt x="17701" y="5631"/>
                </a:lnTo>
                <a:lnTo>
                  <a:pt x="17678" y="5597"/>
                </a:lnTo>
                <a:lnTo>
                  <a:pt x="17655" y="5563"/>
                </a:lnTo>
                <a:lnTo>
                  <a:pt x="17621" y="5528"/>
                </a:lnTo>
                <a:lnTo>
                  <a:pt x="17576" y="5506"/>
                </a:lnTo>
                <a:lnTo>
                  <a:pt x="17542" y="5483"/>
                </a:lnTo>
                <a:lnTo>
                  <a:pt x="17496" y="5483"/>
                </a:lnTo>
                <a:lnTo>
                  <a:pt x="17496" y="3185"/>
                </a:lnTo>
                <a:lnTo>
                  <a:pt x="17542" y="3174"/>
                </a:lnTo>
                <a:lnTo>
                  <a:pt x="17576" y="3162"/>
                </a:lnTo>
                <a:lnTo>
                  <a:pt x="17610" y="3140"/>
                </a:lnTo>
                <a:lnTo>
                  <a:pt x="17633" y="3117"/>
                </a:lnTo>
                <a:lnTo>
                  <a:pt x="17667" y="3083"/>
                </a:lnTo>
                <a:lnTo>
                  <a:pt x="17678" y="3049"/>
                </a:lnTo>
                <a:lnTo>
                  <a:pt x="17690" y="3003"/>
                </a:lnTo>
                <a:lnTo>
                  <a:pt x="17701" y="2958"/>
                </a:lnTo>
                <a:lnTo>
                  <a:pt x="17690" y="2912"/>
                </a:lnTo>
                <a:lnTo>
                  <a:pt x="17678" y="2867"/>
                </a:lnTo>
                <a:lnTo>
                  <a:pt x="19623" y="1752"/>
                </a:lnTo>
                <a:lnTo>
                  <a:pt x="19658" y="1797"/>
                </a:lnTo>
                <a:lnTo>
                  <a:pt x="19714" y="1831"/>
                </a:lnTo>
                <a:lnTo>
                  <a:pt x="19771" y="1866"/>
                </a:lnTo>
                <a:lnTo>
                  <a:pt x="19908" y="1866"/>
                </a:lnTo>
                <a:lnTo>
                  <a:pt x="19965" y="1831"/>
                </a:lnTo>
                <a:lnTo>
                  <a:pt x="20022" y="1797"/>
                </a:lnTo>
                <a:lnTo>
                  <a:pt x="20056" y="1740"/>
                </a:lnTo>
                <a:close/>
                <a:moveTo>
                  <a:pt x="24754" y="1718"/>
                </a:moveTo>
                <a:lnTo>
                  <a:pt x="26733" y="2867"/>
                </a:lnTo>
                <a:lnTo>
                  <a:pt x="26722" y="2912"/>
                </a:lnTo>
                <a:lnTo>
                  <a:pt x="26710" y="2958"/>
                </a:lnTo>
                <a:lnTo>
                  <a:pt x="26722" y="3014"/>
                </a:lnTo>
                <a:lnTo>
                  <a:pt x="26733" y="3049"/>
                </a:lnTo>
                <a:lnTo>
                  <a:pt x="26744" y="3094"/>
                </a:lnTo>
                <a:lnTo>
                  <a:pt x="26779" y="3128"/>
                </a:lnTo>
                <a:lnTo>
                  <a:pt x="26813" y="3151"/>
                </a:lnTo>
                <a:lnTo>
                  <a:pt x="26847" y="3174"/>
                </a:lnTo>
                <a:lnTo>
                  <a:pt x="26892" y="3196"/>
                </a:lnTo>
                <a:lnTo>
                  <a:pt x="26926" y="3196"/>
                </a:lnTo>
                <a:lnTo>
                  <a:pt x="26926" y="5483"/>
                </a:lnTo>
                <a:lnTo>
                  <a:pt x="26892" y="5494"/>
                </a:lnTo>
                <a:lnTo>
                  <a:pt x="26847" y="5506"/>
                </a:lnTo>
                <a:lnTo>
                  <a:pt x="26813" y="5528"/>
                </a:lnTo>
                <a:lnTo>
                  <a:pt x="26779" y="5563"/>
                </a:lnTo>
                <a:lnTo>
                  <a:pt x="26744" y="5597"/>
                </a:lnTo>
                <a:lnTo>
                  <a:pt x="26733" y="5631"/>
                </a:lnTo>
                <a:lnTo>
                  <a:pt x="26710" y="5676"/>
                </a:lnTo>
                <a:lnTo>
                  <a:pt x="26710" y="5722"/>
                </a:lnTo>
                <a:lnTo>
                  <a:pt x="26710" y="5767"/>
                </a:lnTo>
                <a:lnTo>
                  <a:pt x="26733" y="5801"/>
                </a:lnTo>
                <a:lnTo>
                  <a:pt x="24754" y="6939"/>
                </a:lnTo>
                <a:lnTo>
                  <a:pt x="24720" y="6905"/>
                </a:lnTo>
                <a:lnTo>
                  <a:pt x="24685" y="6882"/>
                </a:lnTo>
                <a:lnTo>
                  <a:pt x="24629" y="6859"/>
                </a:lnTo>
                <a:lnTo>
                  <a:pt x="24583" y="6848"/>
                </a:lnTo>
                <a:lnTo>
                  <a:pt x="24526" y="6859"/>
                </a:lnTo>
                <a:lnTo>
                  <a:pt x="24481" y="6882"/>
                </a:lnTo>
                <a:lnTo>
                  <a:pt x="24435" y="6905"/>
                </a:lnTo>
                <a:lnTo>
                  <a:pt x="24401" y="6939"/>
                </a:lnTo>
                <a:lnTo>
                  <a:pt x="22433" y="5801"/>
                </a:lnTo>
                <a:lnTo>
                  <a:pt x="22445" y="5767"/>
                </a:lnTo>
                <a:lnTo>
                  <a:pt x="22456" y="5722"/>
                </a:lnTo>
                <a:lnTo>
                  <a:pt x="22445" y="5676"/>
                </a:lnTo>
                <a:lnTo>
                  <a:pt x="22433" y="5631"/>
                </a:lnTo>
                <a:lnTo>
                  <a:pt x="22410" y="5597"/>
                </a:lnTo>
                <a:lnTo>
                  <a:pt x="22388" y="5563"/>
                </a:lnTo>
                <a:lnTo>
                  <a:pt x="22354" y="5528"/>
                </a:lnTo>
                <a:lnTo>
                  <a:pt x="22319" y="5506"/>
                </a:lnTo>
                <a:lnTo>
                  <a:pt x="22285" y="5494"/>
                </a:lnTo>
                <a:lnTo>
                  <a:pt x="22240" y="5483"/>
                </a:lnTo>
                <a:lnTo>
                  <a:pt x="22240" y="3185"/>
                </a:lnTo>
                <a:lnTo>
                  <a:pt x="22274" y="3174"/>
                </a:lnTo>
                <a:lnTo>
                  <a:pt x="22319" y="3162"/>
                </a:lnTo>
                <a:lnTo>
                  <a:pt x="22354" y="3140"/>
                </a:lnTo>
                <a:lnTo>
                  <a:pt x="22376" y="3117"/>
                </a:lnTo>
                <a:lnTo>
                  <a:pt x="22399" y="3083"/>
                </a:lnTo>
                <a:lnTo>
                  <a:pt x="22422" y="3049"/>
                </a:lnTo>
                <a:lnTo>
                  <a:pt x="22433" y="3003"/>
                </a:lnTo>
                <a:lnTo>
                  <a:pt x="22433" y="2958"/>
                </a:lnTo>
                <a:lnTo>
                  <a:pt x="22433" y="2912"/>
                </a:lnTo>
                <a:lnTo>
                  <a:pt x="22410" y="2878"/>
                </a:lnTo>
                <a:lnTo>
                  <a:pt x="24412" y="1718"/>
                </a:lnTo>
                <a:lnTo>
                  <a:pt x="24447" y="1763"/>
                </a:lnTo>
                <a:lnTo>
                  <a:pt x="24481" y="1786"/>
                </a:lnTo>
                <a:lnTo>
                  <a:pt x="24526" y="1809"/>
                </a:lnTo>
                <a:lnTo>
                  <a:pt x="24583" y="1820"/>
                </a:lnTo>
                <a:lnTo>
                  <a:pt x="24629" y="1809"/>
                </a:lnTo>
                <a:lnTo>
                  <a:pt x="24674" y="1786"/>
                </a:lnTo>
                <a:lnTo>
                  <a:pt x="24720" y="1752"/>
                </a:lnTo>
                <a:lnTo>
                  <a:pt x="24754" y="1718"/>
                </a:lnTo>
                <a:close/>
                <a:moveTo>
                  <a:pt x="15324" y="1752"/>
                </a:moveTo>
                <a:lnTo>
                  <a:pt x="17269" y="2867"/>
                </a:lnTo>
                <a:lnTo>
                  <a:pt x="17246" y="2912"/>
                </a:lnTo>
                <a:lnTo>
                  <a:pt x="17246" y="2958"/>
                </a:lnTo>
                <a:lnTo>
                  <a:pt x="17246" y="3003"/>
                </a:lnTo>
                <a:lnTo>
                  <a:pt x="17257" y="3049"/>
                </a:lnTo>
                <a:lnTo>
                  <a:pt x="17280" y="3083"/>
                </a:lnTo>
                <a:lnTo>
                  <a:pt x="17303" y="3117"/>
                </a:lnTo>
                <a:lnTo>
                  <a:pt x="17337" y="3140"/>
                </a:lnTo>
                <a:lnTo>
                  <a:pt x="17371" y="3162"/>
                </a:lnTo>
                <a:lnTo>
                  <a:pt x="17405" y="3185"/>
                </a:lnTo>
                <a:lnTo>
                  <a:pt x="17451" y="3185"/>
                </a:lnTo>
                <a:lnTo>
                  <a:pt x="17451" y="5483"/>
                </a:lnTo>
                <a:lnTo>
                  <a:pt x="17405" y="5483"/>
                </a:lnTo>
                <a:lnTo>
                  <a:pt x="17360" y="5506"/>
                </a:lnTo>
                <a:lnTo>
                  <a:pt x="17326" y="5528"/>
                </a:lnTo>
                <a:lnTo>
                  <a:pt x="17291" y="5551"/>
                </a:lnTo>
                <a:lnTo>
                  <a:pt x="17257" y="5585"/>
                </a:lnTo>
                <a:lnTo>
                  <a:pt x="17246" y="5631"/>
                </a:lnTo>
                <a:lnTo>
                  <a:pt x="17235" y="5676"/>
                </a:lnTo>
                <a:lnTo>
                  <a:pt x="17223" y="5722"/>
                </a:lnTo>
                <a:lnTo>
                  <a:pt x="17235" y="5767"/>
                </a:lnTo>
                <a:lnTo>
                  <a:pt x="17246" y="5813"/>
                </a:lnTo>
                <a:lnTo>
                  <a:pt x="15244" y="6962"/>
                </a:lnTo>
                <a:lnTo>
                  <a:pt x="15210" y="6928"/>
                </a:lnTo>
                <a:lnTo>
                  <a:pt x="15176" y="6905"/>
                </a:lnTo>
                <a:lnTo>
                  <a:pt x="15142" y="6893"/>
                </a:lnTo>
                <a:lnTo>
                  <a:pt x="15062" y="6893"/>
                </a:lnTo>
                <a:lnTo>
                  <a:pt x="15016" y="6905"/>
                </a:lnTo>
                <a:lnTo>
                  <a:pt x="14982" y="6928"/>
                </a:lnTo>
                <a:lnTo>
                  <a:pt x="14960" y="6962"/>
                </a:lnTo>
                <a:lnTo>
                  <a:pt x="12935" y="5790"/>
                </a:lnTo>
                <a:lnTo>
                  <a:pt x="12946" y="5722"/>
                </a:lnTo>
                <a:lnTo>
                  <a:pt x="12946" y="5676"/>
                </a:lnTo>
                <a:lnTo>
                  <a:pt x="12935" y="5642"/>
                </a:lnTo>
                <a:lnTo>
                  <a:pt x="12912" y="5608"/>
                </a:lnTo>
                <a:lnTo>
                  <a:pt x="12889" y="5574"/>
                </a:lnTo>
                <a:lnTo>
                  <a:pt x="12866" y="5551"/>
                </a:lnTo>
                <a:lnTo>
                  <a:pt x="12832" y="5528"/>
                </a:lnTo>
                <a:lnTo>
                  <a:pt x="12798" y="5517"/>
                </a:lnTo>
                <a:lnTo>
                  <a:pt x="12753" y="5506"/>
                </a:lnTo>
                <a:lnTo>
                  <a:pt x="12753" y="3208"/>
                </a:lnTo>
                <a:lnTo>
                  <a:pt x="12798" y="3196"/>
                </a:lnTo>
                <a:lnTo>
                  <a:pt x="12844" y="3174"/>
                </a:lnTo>
                <a:lnTo>
                  <a:pt x="12878" y="3151"/>
                </a:lnTo>
                <a:lnTo>
                  <a:pt x="12912" y="3128"/>
                </a:lnTo>
                <a:lnTo>
                  <a:pt x="12935" y="3094"/>
                </a:lnTo>
                <a:lnTo>
                  <a:pt x="12957" y="3049"/>
                </a:lnTo>
                <a:lnTo>
                  <a:pt x="12969" y="3014"/>
                </a:lnTo>
                <a:lnTo>
                  <a:pt x="12969" y="2958"/>
                </a:lnTo>
                <a:lnTo>
                  <a:pt x="12969" y="2912"/>
                </a:lnTo>
                <a:lnTo>
                  <a:pt x="12946" y="2867"/>
                </a:lnTo>
                <a:lnTo>
                  <a:pt x="14869" y="1752"/>
                </a:lnTo>
                <a:lnTo>
                  <a:pt x="14914" y="1809"/>
                </a:lnTo>
                <a:lnTo>
                  <a:pt x="14971" y="1843"/>
                </a:lnTo>
                <a:lnTo>
                  <a:pt x="15028" y="1877"/>
                </a:lnTo>
                <a:lnTo>
                  <a:pt x="15164" y="1877"/>
                </a:lnTo>
                <a:lnTo>
                  <a:pt x="15233" y="1843"/>
                </a:lnTo>
                <a:lnTo>
                  <a:pt x="15289" y="1809"/>
                </a:lnTo>
                <a:lnTo>
                  <a:pt x="15324" y="1752"/>
                </a:lnTo>
                <a:close/>
                <a:moveTo>
                  <a:pt x="3436" y="5836"/>
                </a:moveTo>
                <a:lnTo>
                  <a:pt x="5427" y="6984"/>
                </a:lnTo>
                <a:lnTo>
                  <a:pt x="5416" y="7030"/>
                </a:lnTo>
                <a:lnTo>
                  <a:pt x="5416" y="7064"/>
                </a:lnTo>
                <a:lnTo>
                  <a:pt x="5416" y="7110"/>
                </a:lnTo>
                <a:lnTo>
                  <a:pt x="5427" y="7144"/>
                </a:lnTo>
                <a:lnTo>
                  <a:pt x="5472" y="7201"/>
                </a:lnTo>
                <a:lnTo>
                  <a:pt x="5529" y="7246"/>
                </a:lnTo>
                <a:lnTo>
                  <a:pt x="5563" y="7257"/>
                </a:lnTo>
                <a:lnTo>
                  <a:pt x="5598" y="7269"/>
                </a:lnTo>
                <a:lnTo>
                  <a:pt x="5598" y="9624"/>
                </a:lnTo>
                <a:lnTo>
                  <a:pt x="5563" y="9624"/>
                </a:lnTo>
                <a:lnTo>
                  <a:pt x="5529" y="9646"/>
                </a:lnTo>
                <a:lnTo>
                  <a:pt x="5461" y="9692"/>
                </a:lnTo>
                <a:lnTo>
                  <a:pt x="5427" y="9749"/>
                </a:lnTo>
                <a:lnTo>
                  <a:pt x="5416" y="9783"/>
                </a:lnTo>
                <a:lnTo>
                  <a:pt x="5416" y="9828"/>
                </a:lnTo>
                <a:lnTo>
                  <a:pt x="5427" y="9897"/>
                </a:lnTo>
                <a:lnTo>
                  <a:pt x="3470" y="11023"/>
                </a:lnTo>
                <a:lnTo>
                  <a:pt x="3425" y="10977"/>
                </a:lnTo>
                <a:lnTo>
                  <a:pt x="3379" y="10932"/>
                </a:lnTo>
                <a:lnTo>
                  <a:pt x="3311" y="10909"/>
                </a:lnTo>
                <a:lnTo>
                  <a:pt x="3186" y="10909"/>
                </a:lnTo>
                <a:lnTo>
                  <a:pt x="3118" y="10932"/>
                </a:lnTo>
                <a:lnTo>
                  <a:pt x="3072" y="10977"/>
                </a:lnTo>
                <a:lnTo>
                  <a:pt x="3027" y="11023"/>
                </a:lnTo>
                <a:lnTo>
                  <a:pt x="1093" y="9897"/>
                </a:lnTo>
                <a:lnTo>
                  <a:pt x="1104" y="9862"/>
                </a:lnTo>
                <a:lnTo>
                  <a:pt x="1104" y="9828"/>
                </a:lnTo>
                <a:lnTo>
                  <a:pt x="1104" y="9783"/>
                </a:lnTo>
                <a:lnTo>
                  <a:pt x="1093" y="9737"/>
                </a:lnTo>
                <a:lnTo>
                  <a:pt x="1070" y="9703"/>
                </a:lnTo>
                <a:lnTo>
                  <a:pt x="1047" y="9669"/>
                </a:lnTo>
                <a:lnTo>
                  <a:pt x="1013" y="9646"/>
                </a:lnTo>
                <a:lnTo>
                  <a:pt x="979" y="9624"/>
                </a:lnTo>
                <a:lnTo>
                  <a:pt x="945" y="9612"/>
                </a:lnTo>
                <a:lnTo>
                  <a:pt x="900" y="9601"/>
                </a:lnTo>
                <a:lnTo>
                  <a:pt x="900" y="7303"/>
                </a:lnTo>
                <a:lnTo>
                  <a:pt x="945" y="7303"/>
                </a:lnTo>
                <a:lnTo>
                  <a:pt x="991" y="7280"/>
                </a:lnTo>
                <a:lnTo>
                  <a:pt x="1025" y="7257"/>
                </a:lnTo>
                <a:lnTo>
                  <a:pt x="1059" y="7235"/>
                </a:lnTo>
                <a:lnTo>
                  <a:pt x="1082" y="7189"/>
                </a:lnTo>
                <a:lnTo>
                  <a:pt x="1104" y="7155"/>
                </a:lnTo>
                <a:lnTo>
                  <a:pt x="1116" y="7110"/>
                </a:lnTo>
                <a:lnTo>
                  <a:pt x="1116" y="7064"/>
                </a:lnTo>
                <a:lnTo>
                  <a:pt x="1116" y="7019"/>
                </a:lnTo>
                <a:lnTo>
                  <a:pt x="1104" y="6973"/>
                </a:lnTo>
                <a:lnTo>
                  <a:pt x="3061" y="5836"/>
                </a:lnTo>
                <a:lnTo>
                  <a:pt x="3095" y="5881"/>
                </a:lnTo>
                <a:lnTo>
                  <a:pt x="3140" y="5915"/>
                </a:lnTo>
                <a:lnTo>
                  <a:pt x="3186" y="5938"/>
                </a:lnTo>
                <a:lnTo>
                  <a:pt x="3311" y="5938"/>
                </a:lnTo>
                <a:lnTo>
                  <a:pt x="3357" y="5915"/>
                </a:lnTo>
                <a:lnTo>
                  <a:pt x="3402" y="5881"/>
                </a:lnTo>
                <a:lnTo>
                  <a:pt x="3436" y="5836"/>
                </a:lnTo>
                <a:close/>
                <a:moveTo>
                  <a:pt x="12912" y="5836"/>
                </a:moveTo>
                <a:lnTo>
                  <a:pt x="14937" y="6996"/>
                </a:lnTo>
                <a:lnTo>
                  <a:pt x="14925" y="7030"/>
                </a:lnTo>
                <a:lnTo>
                  <a:pt x="14925" y="7064"/>
                </a:lnTo>
                <a:lnTo>
                  <a:pt x="14937" y="7132"/>
                </a:lnTo>
                <a:lnTo>
                  <a:pt x="14971" y="7189"/>
                </a:lnTo>
                <a:lnTo>
                  <a:pt x="15016" y="7223"/>
                </a:lnTo>
                <a:lnTo>
                  <a:pt x="15085" y="7246"/>
                </a:lnTo>
                <a:lnTo>
                  <a:pt x="15085" y="9578"/>
                </a:lnTo>
                <a:lnTo>
                  <a:pt x="15039" y="9589"/>
                </a:lnTo>
                <a:lnTo>
                  <a:pt x="14994" y="9601"/>
                </a:lnTo>
                <a:lnTo>
                  <a:pt x="14948" y="9624"/>
                </a:lnTo>
                <a:lnTo>
                  <a:pt x="14914" y="9658"/>
                </a:lnTo>
                <a:lnTo>
                  <a:pt x="14891" y="9692"/>
                </a:lnTo>
                <a:lnTo>
                  <a:pt x="14869" y="9737"/>
                </a:lnTo>
                <a:lnTo>
                  <a:pt x="14857" y="9783"/>
                </a:lnTo>
                <a:lnTo>
                  <a:pt x="14857" y="9828"/>
                </a:lnTo>
                <a:lnTo>
                  <a:pt x="14857" y="9874"/>
                </a:lnTo>
                <a:lnTo>
                  <a:pt x="14869" y="9919"/>
                </a:lnTo>
                <a:lnTo>
                  <a:pt x="12889" y="11057"/>
                </a:lnTo>
                <a:lnTo>
                  <a:pt x="12855" y="11023"/>
                </a:lnTo>
                <a:lnTo>
                  <a:pt x="12821" y="11000"/>
                </a:lnTo>
                <a:lnTo>
                  <a:pt x="12775" y="10989"/>
                </a:lnTo>
                <a:lnTo>
                  <a:pt x="12730" y="10977"/>
                </a:lnTo>
                <a:lnTo>
                  <a:pt x="12684" y="10989"/>
                </a:lnTo>
                <a:lnTo>
                  <a:pt x="12639" y="11000"/>
                </a:lnTo>
                <a:lnTo>
                  <a:pt x="12605" y="11023"/>
                </a:lnTo>
                <a:lnTo>
                  <a:pt x="12571" y="11057"/>
                </a:lnTo>
                <a:lnTo>
                  <a:pt x="10603" y="9919"/>
                </a:lnTo>
                <a:lnTo>
                  <a:pt x="10614" y="9874"/>
                </a:lnTo>
                <a:lnTo>
                  <a:pt x="10614" y="9828"/>
                </a:lnTo>
                <a:lnTo>
                  <a:pt x="10614" y="9771"/>
                </a:lnTo>
                <a:lnTo>
                  <a:pt x="10591" y="9726"/>
                </a:lnTo>
                <a:lnTo>
                  <a:pt x="10580" y="9692"/>
                </a:lnTo>
                <a:lnTo>
                  <a:pt x="10546" y="9658"/>
                </a:lnTo>
                <a:lnTo>
                  <a:pt x="10512" y="9624"/>
                </a:lnTo>
                <a:lnTo>
                  <a:pt x="10478" y="9601"/>
                </a:lnTo>
                <a:lnTo>
                  <a:pt x="10432" y="9578"/>
                </a:lnTo>
                <a:lnTo>
                  <a:pt x="10387" y="9567"/>
                </a:lnTo>
                <a:lnTo>
                  <a:pt x="10387" y="7314"/>
                </a:lnTo>
                <a:lnTo>
                  <a:pt x="10432" y="7303"/>
                </a:lnTo>
                <a:lnTo>
                  <a:pt x="10466" y="7280"/>
                </a:lnTo>
                <a:lnTo>
                  <a:pt x="10512" y="7257"/>
                </a:lnTo>
                <a:lnTo>
                  <a:pt x="10546" y="7235"/>
                </a:lnTo>
                <a:lnTo>
                  <a:pt x="10569" y="7201"/>
                </a:lnTo>
                <a:lnTo>
                  <a:pt x="10591" y="7155"/>
                </a:lnTo>
                <a:lnTo>
                  <a:pt x="10603" y="7110"/>
                </a:lnTo>
                <a:lnTo>
                  <a:pt x="10603" y="7064"/>
                </a:lnTo>
                <a:lnTo>
                  <a:pt x="10603" y="7019"/>
                </a:lnTo>
                <a:lnTo>
                  <a:pt x="10580" y="6973"/>
                </a:lnTo>
                <a:lnTo>
                  <a:pt x="12548" y="5836"/>
                </a:lnTo>
                <a:lnTo>
                  <a:pt x="12582" y="5881"/>
                </a:lnTo>
                <a:lnTo>
                  <a:pt x="12628" y="5904"/>
                </a:lnTo>
                <a:lnTo>
                  <a:pt x="12673" y="5927"/>
                </a:lnTo>
                <a:lnTo>
                  <a:pt x="12730" y="5938"/>
                </a:lnTo>
                <a:lnTo>
                  <a:pt x="12787" y="5927"/>
                </a:lnTo>
                <a:lnTo>
                  <a:pt x="12832" y="5904"/>
                </a:lnTo>
                <a:lnTo>
                  <a:pt x="12878" y="5870"/>
                </a:lnTo>
                <a:lnTo>
                  <a:pt x="12912" y="5836"/>
                </a:lnTo>
                <a:close/>
                <a:moveTo>
                  <a:pt x="3391" y="14026"/>
                </a:moveTo>
                <a:lnTo>
                  <a:pt x="5381" y="15163"/>
                </a:lnTo>
                <a:lnTo>
                  <a:pt x="5359" y="15220"/>
                </a:lnTo>
                <a:lnTo>
                  <a:pt x="5359" y="15277"/>
                </a:lnTo>
                <a:lnTo>
                  <a:pt x="5359" y="15323"/>
                </a:lnTo>
                <a:lnTo>
                  <a:pt x="5370" y="15380"/>
                </a:lnTo>
                <a:lnTo>
                  <a:pt x="5393" y="15414"/>
                </a:lnTo>
                <a:lnTo>
                  <a:pt x="5427" y="15459"/>
                </a:lnTo>
                <a:lnTo>
                  <a:pt x="5461" y="15493"/>
                </a:lnTo>
                <a:lnTo>
                  <a:pt x="5507" y="15516"/>
                </a:lnTo>
                <a:lnTo>
                  <a:pt x="5552" y="15527"/>
                </a:lnTo>
                <a:lnTo>
                  <a:pt x="5598" y="15539"/>
                </a:lnTo>
                <a:lnTo>
                  <a:pt x="5598" y="17780"/>
                </a:lnTo>
                <a:lnTo>
                  <a:pt x="5552" y="17791"/>
                </a:lnTo>
                <a:lnTo>
                  <a:pt x="5507" y="17802"/>
                </a:lnTo>
                <a:lnTo>
                  <a:pt x="5461" y="17825"/>
                </a:lnTo>
                <a:lnTo>
                  <a:pt x="5427" y="17859"/>
                </a:lnTo>
                <a:lnTo>
                  <a:pt x="5404" y="17893"/>
                </a:lnTo>
                <a:lnTo>
                  <a:pt x="5381" y="17939"/>
                </a:lnTo>
                <a:lnTo>
                  <a:pt x="5370" y="17984"/>
                </a:lnTo>
                <a:lnTo>
                  <a:pt x="5359" y="18030"/>
                </a:lnTo>
                <a:lnTo>
                  <a:pt x="5370" y="18087"/>
                </a:lnTo>
                <a:lnTo>
                  <a:pt x="5381" y="18132"/>
                </a:lnTo>
                <a:lnTo>
                  <a:pt x="3459" y="19236"/>
                </a:lnTo>
                <a:lnTo>
                  <a:pt x="3413" y="19190"/>
                </a:lnTo>
                <a:lnTo>
                  <a:pt x="3368" y="19156"/>
                </a:lnTo>
                <a:lnTo>
                  <a:pt x="3311" y="19133"/>
                </a:lnTo>
                <a:lnTo>
                  <a:pt x="3186" y="19133"/>
                </a:lnTo>
                <a:lnTo>
                  <a:pt x="3129" y="19156"/>
                </a:lnTo>
                <a:lnTo>
                  <a:pt x="3084" y="19190"/>
                </a:lnTo>
                <a:lnTo>
                  <a:pt x="3038" y="19236"/>
                </a:lnTo>
                <a:lnTo>
                  <a:pt x="1116" y="18121"/>
                </a:lnTo>
                <a:lnTo>
                  <a:pt x="1127" y="18087"/>
                </a:lnTo>
                <a:lnTo>
                  <a:pt x="1127" y="18030"/>
                </a:lnTo>
                <a:lnTo>
                  <a:pt x="1127" y="17984"/>
                </a:lnTo>
                <a:lnTo>
                  <a:pt x="1116" y="17939"/>
                </a:lnTo>
                <a:lnTo>
                  <a:pt x="1093" y="17905"/>
                </a:lnTo>
                <a:lnTo>
                  <a:pt x="1059" y="17871"/>
                </a:lnTo>
                <a:lnTo>
                  <a:pt x="1025" y="17837"/>
                </a:lnTo>
                <a:lnTo>
                  <a:pt x="991" y="17814"/>
                </a:lnTo>
                <a:lnTo>
                  <a:pt x="945" y="17791"/>
                </a:lnTo>
                <a:lnTo>
                  <a:pt x="900" y="17791"/>
                </a:lnTo>
                <a:lnTo>
                  <a:pt x="900" y="15505"/>
                </a:lnTo>
                <a:lnTo>
                  <a:pt x="945" y="15493"/>
                </a:lnTo>
                <a:lnTo>
                  <a:pt x="979" y="15482"/>
                </a:lnTo>
                <a:lnTo>
                  <a:pt x="1013" y="15459"/>
                </a:lnTo>
                <a:lnTo>
                  <a:pt x="1047" y="15436"/>
                </a:lnTo>
                <a:lnTo>
                  <a:pt x="1070" y="15402"/>
                </a:lnTo>
                <a:lnTo>
                  <a:pt x="1093" y="15357"/>
                </a:lnTo>
                <a:lnTo>
                  <a:pt x="1104" y="15323"/>
                </a:lnTo>
                <a:lnTo>
                  <a:pt x="1104" y="15277"/>
                </a:lnTo>
                <a:lnTo>
                  <a:pt x="1104" y="15232"/>
                </a:lnTo>
                <a:lnTo>
                  <a:pt x="1093" y="15186"/>
                </a:lnTo>
                <a:lnTo>
                  <a:pt x="3106" y="14026"/>
                </a:lnTo>
                <a:lnTo>
                  <a:pt x="3129" y="14060"/>
                </a:lnTo>
                <a:lnTo>
                  <a:pt x="3163" y="14083"/>
                </a:lnTo>
                <a:lnTo>
                  <a:pt x="3209" y="14094"/>
                </a:lnTo>
                <a:lnTo>
                  <a:pt x="3254" y="14105"/>
                </a:lnTo>
                <a:lnTo>
                  <a:pt x="3288" y="14094"/>
                </a:lnTo>
                <a:lnTo>
                  <a:pt x="3334" y="14083"/>
                </a:lnTo>
                <a:lnTo>
                  <a:pt x="3368" y="14060"/>
                </a:lnTo>
                <a:lnTo>
                  <a:pt x="3391" y="14026"/>
                </a:lnTo>
                <a:close/>
                <a:moveTo>
                  <a:pt x="8214" y="14071"/>
                </a:moveTo>
                <a:lnTo>
                  <a:pt x="10114" y="15163"/>
                </a:lnTo>
                <a:lnTo>
                  <a:pt x="10102" y="15220"/>
                </a:lnTo>
                <a:lnTo>
                  <a:pt x="10091" y="15277"/>
                </a:lnTo>
                <a:lnTo>
                  <a:pt x="10102" y="15334"/>
                </a:lnTo>
                <a:lnTo>
                  <a:pt x="10114" y="15380"/>
                </a:lnTo>
                <a:lnTo>
                  <a:pt x="10136" y="15425"/>
                </a:lnTo>
                <a:lnTo>
                  <a:pt x="10159" y="15459"/>
                </a:lnTo>
                <a:lnTo>
                  <a:pt x="10205" y="15493"/>
                </a:lnTo>
                <a:lnTo>
                  <a:pt x="10239" y="15516"/>
                </a:lnTo>
                <a:lnTo>
                  <a:pt x="10284" y="15539"/>
                </a:lnTo>
                <a:lnTo>
                  <a:pt x="10341" y="15539"/>
                </a:lnTo>
                <a:lnTo>
                  <a:pt x="10341" y="17791"/>
                </a:lnTo>
                <a:lnTo>
                  <a:pt x="10296" y="17802"/>
                </a:lnTo>
                <a:lnTo>
                  <a:pt x="10250" y="17814"/>
                </a:lnTo>
                <a:lnTo>
                  <a:pt x="10216" y="17837"/>
                </a:lnTo>
                <a:lnTo>
                  <a:pt x="10182" y="17871"/>
                </a:lnTo>
                <a:lnTo>
                  <a:pt x="10148" y="17905"/>
                </a:lnTo>
                <a:lnTo>
                  <a:pt x="10125" y="17939"/>
                </a:lnTo>
                <a:lnTo>
                  <a:pt x="10114" y="17984"/>
                </a:lnTo>
                <a:lnTo>
                  <a:pt x="10114" y="18030"/>
                </a:lnTo>
                <a:lnTo>
                  <a:pt x="10114" y="18087"/>
                </a:lnTo>
                <a:lnTo>
                  <a:pt x="10125" y="18121"/>
                </a:lnTo>
                <a:lnTo>
                  <a:pt x="8203" y="19236"/>
                </a:lnTo>
                <a:lnTo>
                  <a:pt x="8168" y="19190"/>
                </a:lnTo>
                <a:lnTo>
                  <a:pt x="8112" y="19156"/>
                </a:lnTo>
                <a:lnTo>
                  <a:pt x="8055" y="19133"/>
                </a:lnTo>
                <a:lnTo>
                  <a:pt x="7986" y="19122"/>
                </a:lnTo>
                <a:lnTo>
                  <a:pt x="7930" y="19133"/>
                </a:lnTo>
                <a:lnTo>
                  <a:pt x="7861" y="19156"/>
                </a:lnTo>
                <a:lnTo>
                  <a:pt x="7816" y="19190"/>
                </a:lnTo>
                <a:lnTo>
                  <a:pt x="7770" y="19236"/>
                </a:lnTo>
                <a:lnTo>
                  <a:pt x="5859" y="18132"/>
                </a:lnTo>
                <a:lnTo>
                  <a:pt x="5871" y="18087"/>
                </a:lnTo>
                <a:lnTo>
                  <a:pt x="5882" y="18030"/>
                </a:lnTo>
                <a:lnTo>
                  <a:pt x="5871" y="17984"/>
                </a:lnTo>
                <a:lnTo>
                  <a:pt x="5859" y="17939"/>
                </a:lnTo>
                <a:lnTo>
                  <a:pt x="5836" y="17893"/>
                </a:lnTo>
                <a:lnTo>
                  <a:pt x="5814" y="17859"/>
                </a:lnTo>
                <a:lnTo>
                  <a:pt x="5780" y="17825"/>
                </a:lnTo>
                <a:lnTo>
                  <a:pt x="5734" y="17802"/>
                </a:lnTo>
                <a:lnTo>
                  <a:pt x="5689" y="17791"/>
                </a:lnTo>
                <a:lnTo>
                  <a:pt x="5643" y="17780"/>
                </a:lnTo>
                <a:lnTo>
                  <a:pt x="5643" y="15539"/>
                </a:lnTo>
                <a:lnTo>
                  <a:pt x="5689" y="15527"/>
                </a:lnTo>
                <a:lnTo>
                  <a:pt x="5734" y="15516"/>
                </a:lnTo>
                <a:lnTo>
                  <a:pt x="5780" y="15493"/>
                </a:lnTo>
                <a:lnTo>
                  <a:pt x="5814" y="15459"/>
                </a:lnTo>
                <a:lnTo>
                  <a:pt x="5848" y="15414"/>
                </a:lnTo>
                <a:lnTo>
                  <a:pt x="5859" y="15380"/>
                </a:lnTo>
                <a:lnTo>
                  <a:pt x="5882" y="15323"/>
                </a:lnTo>
                <a:lnTo>
                  <a:pt x="5882" y="15277"/>
                </a:lnTo>
                <a:lnTo>
                  <a:pt x="5882" y="15220"/>
                </a:lnTo>
                <a:lnTo>
                  <a:pt x="5859" y="15175"/>
                </a:lnTo>
                <a:lnTo>
                  <a:pt x="7759" y="14071"/>
                </a:lnTo>
                <a:lnTo>
                  <a:pt x="7804" y="14117"/>
                </a:lnTo>
                <a:lnTo>
                  <a:pt x="7861" y="14162"/>
                </a:lnTo>
                <a:lnTo>
                  <a:pt x="7918" y="14185"/>
                </a:lnTo>
                <a:lnTo>
                  <a:pt x="7986" y="14196"/>
                </a:lnTo>
                <a:lnTo>
                  <a:pt x="8055" y="14185"/>
                </a:lnTo>
                <a:lnTo>
                  <a:pt x="8123" y="14162"/>
                </a:lnTo>
                <a:lnTo>
                  <a:pt x="8180" y="14117"/>
                </a:lnTo>
                <a:lnTo>
                  <a:pt x="8214" y="14071"/>
                </a:lnTo>
                <a:close/>
                <a:moveTo>
                  <a:pt x="3448" y="22262"/>
                </a:moveTo>
                <a:lnTo>
                  <a:pt x="5438" y="23422"/>
                </a:lnTo>
                <a:lnTo>
                  <a:pt x="5427" y="23456"/>
                </a:lnTo>
                <a:lnTo>
                  <a:pt x="5427" y="23490"/>
                </a:lnTo>
                <a:lnTo>
                  <a:pt x="5438" y="23558"/>
                </a:lnTo>
                <a:lnTo>
                  <a:pt x="5472" y="23615"/>
                </a:lnTo>
                <a:lnTo>
                  <a:pt x="5529" y="23661"/>
                </a:lnTo>
                <a:lnTo>
                  <a:pt x="5598" y="23672"/>
                </a:lnTo>
                <a:lnTo>
                  <a:pt x="5598" y="26004"/>
                </a:lnTo>
                <a:lnTo>
                  <a:pt x="5552" y="26015"/>
                </a:lnTo>
                <a:lnTo>
                  <a:pt x="5507" y="26027"/>
                </a:lnTo>
                <a:lnTo>
                  <a:pt x="5472" y="26050"/>
                </a:lnTo>
                <a:lnTo>
                  <a:pt x="5438" y="26084"/>
                </a:lnTo>
                <a:lnTo>
                  <a:pt x="5416" y="26118"/>
                </a:lnTo>
                <a:lnTo>
                  <a:pt x="5393" y="26152"/>
                </a:lnTo>
                <a:lnTo>
                  <a:pt x="5381" y="26197"/>
                </a:lnTo>
                <a:lnTo>
                  <a:pt x="5381" y="26243"/>
                </a:lnTo>
                <a:lnTo>
                  <a:pt x="5381" y="26288"/>
                </a:lnTo>
                <a:lnTo>
                  <a:pt x="5393" y="26334"/>
                </a:lnTo>
                <a:lnTo>
                  <a:pt x="3425" y="27472"/>
                </a:lnTo>
                <a:lnTo>
                  <a:pt x="3391" y="27426"/>
                </a:lnTo>
                <a:lnTo>
                  <a:pt x="3357" y="27403"/>
                </a:lnTo>
                <a:lnTo>
                  <a:pt x="3300" y="27381"/>
                </a:lnTo>
                <a:lnTo>
                  <a:pt x="3254" y="27369"/>
                </a:lnTo>
                <a:lnTo>
                  <a:pt x="3197" y="27381"/>
                </a:lnTo>
                <a:lnTo>
                  <a:pt x="3152" y="27403"/>
                </a:lnTo>
                <a:lnTo>
                  <a:pt x="3106" y="27426"/>
                </a:lnTo>
                <a:lnTo>
                  <a:pt x="3072" y="27472"/>
                </a:lnTo>
                <a:lnTo>
                  <a:pt x="1059" y="26311"/>
                </a:lnTo>
                <a:lnTo>
                  <a:pt x="1070" y="26243"/>
                </a:lnTo>
                <a:lnTo>
                  <a:pt x="1070" y="26209"/>
                </a:lnTo>
                <a:lnTo>
                  <a:pt x="1059" y="26175"/>
                </a:lnTo>
                <a:lnTo>
                  <a:pt x="1025" y="26118"/>
                </a:lnTo>
                <a:lnTo>
                  <a:pt x="968" y="26072"/>
                </a:lnTo>
                <a:lnTo>
                  <a:pt x="900" y="26050"/>
                </a:lnTo>
                <a:lnTo>
                  <a:pt x="900" y="23740"/>
                </a:lnTo>
                <a:lnTo>
                  <a:pt x="945" y="23729"/>
                </a:lnTo>
                <a:lnTo>
                  <a:pt x="991" y="23706"/>
                </a:lnTo>
                <a:lnTo>
                  <a:pt x="1025" y="23684"/>
                </a:lnTo>
                <a:lnTo>
                  <a:pt x="1059" y="23661"/>
                </a:lnTo>
                <a:lnTo>
                  <a:pt x="1093" y="23627"/>
                </a:lnTo>
                <a:lnTo>
                  <a:pt x="1116" y="23581"/>
                </a:lnTo>
                <a:lnTo>
                  <a:pt x="1127" y="23536"/>
                </a:lnTo>
                <a:lnTo>
                  <a:pt x="1127" y="23490"/>
                </a:lnTo>
                <a:lnTo>
                  <a:pt x="1127" y="23433"/>
                </a:lnTo>
                <a:lnTo>
                  <a:pt x="1104" y="23388"/>
                </a:lnTo>
                <a:lnTo>
                  <a:pt x="3049" y="22262"/>
                </a:lnTo>
                <a:lnTo>
                  <a:pt x="3084" y="22307"/>
                </a:lnTo>
                <a:lnTo>
                  <a:pt x="3129" y="22353"/>
                </a:lnTo>
                <a:lnTo>
                  <a:pt x="3186" y="22375"/>
                </a:lnTo>
                <a:lnTo>
                  <a:pt x="3254" y="22375"/>
                </a:lnTo>
                <a:lnTo>
                  <a:pt x="3311" y="22364"/>
                </a:lnTo>
                <a:lnTo>
                  <a:pt x="3368" y="22353"/>
                </a:lnTo>
                <a:lnTo>
                  <a:pt x="3413" y="22307"/>
                </a:lnTo>
                <a:lnTo>
                  <a:pt x="3448" y="22262"/>
                </a:lnTo>
                <a:close/>
                <a:moveTo>
                  <a:pt x="8203" y="22273"/>
                </a:moveTo>
                <a:lnTo>
                  <a:pt x="10159" y="23399"/>
                </a:lnTo>
                <a:lnTo>
                  <a:pt x="10148" y="23445"/>
                </a:lnTo>
                <a:lnTo>
                  <a:pt x="10148" y="23490"/>
                </a:lnTo>
                <a:lnTo>
                  <a:pt x="10148" y="23524"/>
                </a:lnTo>
                <a:lnTo>
                  <a:pt x="10159" y="23570"/>
                </a:lnTo>
                <a:lnTo>
                  <a:pt x="10170" y="23604"/>
                </a:lnTo>
                <a:lnTo>
                  <a:pt x="10205" y="23638"/>
                </a:lnTo>
                <a:lnTo>
                  <a:pt x="10227" y="23661"/>
                </a:lnTo>
                <a:lnTo>
                  <a:pt x="10261" y="23684"/>
                </a:lnTo>
                <a:lnTo>
                  <a:pt x="10296" y="23695"/>
                </a:lnTo>
                <a:lnTo>
                  <a:pt x="10341" y="23706"/>
                </a:lnTo>
                <a:lnTo>
                  <a:pt x="10341" y="26015"/>
                </a:lnTo>
                <a:lnTo>
                  <a:pt x="10296" y="26027"/>
                </a:lnTo>
                <a:lnTo>
                  <a:pt x="10261" y="26038"/>
                </a:lnTo>
                <a:lnTo>
                  <a:pt x="10227" y="26061"/>
                </a:lnTo>
                <a:lnTo>
                  <a:pt x="10193" y="26095"/>
                </a:lnTo>
                <a:lnTo>
                  <a:pt x="10170" y="26129"/>
                </a:lnTo>
                <a:lnTo>
                  <a:pt x="10148" y="26163"/>
                </a:lnTo>
                <a:lnTo>
                  <a:pt x="10136" y="26197"/>
                </a:lnTo>
                <a:lnTo>
                  <a:pt x="10136" y="26243"/>
                </a:lnTo>
                <a:lnTo>
                  <a:pt x="10136" y="26288"/>
                </a:lnTo>
                <a:lnTo>
                  <a:pt x="10148" y="26323"/>
                </a:lnTo>
                <a:lnTo>
                  <a:pt x="8146" y="27483"/>
                </a:lnTo>
                <a:lnTo>
                  <a:pt x="8112" y="27449"/>
                </a:lnTo>
                <a:lnTo>
                  <a:pt x="8077" y="27426"/>
                </a:lnTo>
                <a:lnTo>
                  <a:pt x="8032" y="27415"/>
                </a:lnTo>
                <a:lnTo>
                  <a:pt x="7986" y="27403"/>
                </a:lnTo>
                <a:lnTo>
                  <a:pt x="7941" y="27415"/>
                </a:lnTo>
                <a:lnTo>
                  <a:pt x="7907" y="27426"/>
                </a:lnTo>
                <a:lnTo>
                  <a:pt x="7861" y="27449"/>
                </a:lnTo>
                <a:lnTo>
                  <a:pt x="7839" y="27483"/>
                </a:lnTo>
                <a:lnTo>
                  <a:pt x="5836" y="26334"/>
                </a:lnTo>
                <a:lnTo>
                  <a:pt x="5859" y="26288"/>
                </a:lnTo>
                <a:lnTo>
                  <a:pt x="5859" y="26243"/>
                </a:lnTo>
                <a:lnTo>
                  <a:pt x="5859" y="26197"/>
                </a:lnTo>
                <a:lnTo>
                  <a:pt x="5836" y="26152"/>
                </a:lnTo>
                <a:lnTo>
                  <a:pt x="5825" y="26118"/>
                </a:lnTo>
                <a:lnTo>
                  <a:pt x="5791" y="26084"/>
                </a:lnTo>
                <a:lnTo>
                  <a:pt x="5768" y="26061"/>
                </a:lnTo>
                <a:lnTo>
                  <a:pt x="5723" y="26038"/>
                </a:lnTo>
                <a:lnTo>
                  <a:pt x="5689" y="26015"/>
                </a:lnTo>
                <a:lnTo>
                  <a:pt x="5643" y="26004"/>
                </a:lnTo>
                <a:lnTo>
                  <a:pt x="5643" y="23672"/>
                </a:lnTo>
                <a:lnTo>
                  <a:pt x="5711" y="23661"/>
                </a:lnTo>
                <a:lnTo>
                  <a:pt x="5757" y="23615"/>
                </a:lnTo>
                <a:lnTo>
                  <a:pt x="5802" y="23558"/>
                </a:lnTo>
                <a:lnTo>
                  <a:pt x="5814" y="23490"/>
                </a:lnTo>
                <a:lnTo>
                  <a:pt x="5802" y="23456"/>
                </a:lnTo>
                <a:lnTo>
                  <a:pt x="5791" y="23422"/>
                </a:lnTo>
                <a:lnTo>
                  <a:pt x="7770" y="22273"/>
                </a:lnTo>
                <a:lnTo>
                  <a:pt x="7816" y="22330"/>
                </a:lnTo>
                <a:lnTo>
                  <a:pt x="7861" y="22364"/>
                </a:lnTo>
                <a:lnTo>
                  <a:pt x="7930" y="22387"/>
                </a:lnTo>
                <a:lnTo>
                  <a:pt x="7986" y="22398"/>
                </a:lnTo>
                <a:lnTo>
                  <a:pt x="8055" y="22387"/>
                </a:lnTo>
                <a:lnTo>
                  <a:pt x="8112" y="22364"/>
                </a:lnTo>
                <a:lnTo>
                  <a:pt x="8168" y="22318"/>
                </a:lnTo>
                <a:lnTo>
                  <a:pt x="8203" y="22273"/>
                </a:lnTo>
                <a:close/>
                <a:moveTo>
                  <a:pt x="17633" y="22250"/>
                </a:moveTo>
                <a:lnTo>
                  <a:pt x="19646" y="23411"/>
                </a:lnTo>
                <a:lnTo>
                  <a:pt x="19635" y="23445"/>
                </a:lnTo>
                <a:lnTo>
                  <a:pt x="19635" y="23490"/>
                </a:lnTo>
                <a:lnTo>
                  <a:pt x="19635" y="23524"/>
                </a:lnTo>
                <a:lnTo>
                  <a:pt x="19646" y="23558"/>
                </a:lnTo>
                <a:lnTo>
                  <a:pt x="19669" y="23593"/>
                </a:lnTo>
                <a:lnTo>
                  <a:pt x="19692" y="23627"/>
                </a:lnTo>
                <a:lnTo>
                  <a:pt x="19749" y="23672"/>
                </a:lnTo>
                <a:lnTo>
                  <a:pt x="19783" y="23684"/>
                </a:lnTo>
                <a:lnTo>
                  <a:pt x="19817" y="23695"/>
                </a:lnTo>
                <a:lnTo>
                  <a:pt x="19817" y="26050"/>
                </a:lnTo>
                <a:lnTo>
                  <a:pt x="19783" y="26050"/>
                </a:lnTo>
                <a:lnTo>
                  <a:pt x="19749" y="26061"/>
                </a:lnTo>
                <a:lnTo>
                  <a:pt x="19692" y="26106"/>
                </a:lnTo>
                <a:lnTo>
                  <a:pt x="19646" y="26175"/>
                </a:lnTo>
                <a:lnTo>
                  <a:pt x="19635" y="26209"/>
                </a:lnTo>
                <a:lnTo>
                  <a:pt x="19635" y="26243"/>
                </a:lnTo>
                <a:lnTo>
                  <a:pt x="19635" y="26277"/>
                </a:lnTo>
                <a:lnTo>
                  <a:pt x="19646" y="26311"/>
                </a:lnTo>
                <a:lnTo>
                  <a:pt x="17610" y="27494"/>
                </a:lnTo>
                <a:lnTo>
                  <a:pt x="17587" y="27460"/>
                </a:lnTo>
                <a:lnTo>
                  <a:pt x="17553" y="27437"/>
                </a:lnTo>
                <a:lnTo>
                  <a:pt x="17508" y="27415"/>
                </a:lnTo>
                <a:lnTo>
                  <a:pt x="17428" y="27415"/>
                </a:lnTo>
                <a:lnTo>
                  <a:pt x="17382" y="27437"/>
                </a:lnTo>
                <a:lnTo>
                  <a:pt x="17348" y="27460"/>
                </a:lnTo>
                <a:lnTo>
                  <a:pt x="17326" y="27483"/>
                </a:lnTo>
                <a:lnTo>
                  <a:pt x="15324" y="26334"/>
                </a:lnTo>
                <a:lnTo>
                  <a:pt x="15335" y="26288"/>
                </a:lnTo>
                <a:lnTo>
                  <a:pt x="15335" y="26243"/>
                </a:lnTo>
                <a:lnTo>
                  <a:pt x="15335" y="26197"/>
                </a:lnTo>
                <a:lnTo>
                  <a:pt x="15324" y="26163"/>
                </a:lnTo>
                <a:lnTo>
                  <a:pt x="15301" y="26118"/>
                </a:lnTo>
                <a:lnTo>
                  <a:pt x="15278" y="26084"/>
                </a:lnTo>
                <a:lnTo>
                  <a:pt x="15244" y="26061"/>
                </a:lnTo>
                <a:lnTo>
                  <a:pt x="15210" y="26038"/>
                </a:lnTo>
                <a:lnTo>
                  <a:pt x="15164" y="26015"/>
                </a:lnTo>
                <a:lnTo>
                  <a:pt x="15130" y="26004"/>
                </a:lnTo>
                <a:lnTo>
                  <a:pt x="15130" y="23684"/>
                </a:lnTo>
                <a:lnTo>
                  <a:pt x="15198" y="23661"/>
                </a:lnTo>
                <a:lnTo>
                  <a:pt x="15244" y="23615"/>
                </a:lnTo>
                <a:lnTo>
                  <a:pt x="15289" y="23558"/>
                </a:lnTo>
                <a:lnTo>
                  <a:pt x="15289" y="23524"/>
                </a:lnTo>
                <a:lnTo>
                  <a:pt x="15301" y="23490"/>
                </a:lnTo>
                <a:lnTo>
                  <a:pt x="15289" y="23445"/>
                </a:lnTo>
                <a:lnTo>
                  <a:pt x="15289" y="23411"/>
                </a:lnTo>
                <a:lnTo>
                  <a:pt x="17303" y="22250"/>
                </a:lnTo>
                <a:lnTo>
                  <a:pt x="17337" y="22284"/>
                </a:lnTo>
                <a:lnTo>
                  <a:pt x="17371" y="22318"/>
                </a:lnTo>
                <a:lnTo>
                  <a:pt x="17417" y="22330"/>
                </a:lnTo>
                <a:lnTo>
                  <a:pt x="17473" y="22341"/>
                </a:lnTo>
                <a:lnTo>
                  <a:pt x="17519" y="22330"/>
                </a:lnTo>
                <a:lnTo>
                  <a:pt x="17564" y="22318"/>
                </a:lnTo>
                <a:lnTo>
                  <a:pt x="17610" y="22284"/>
                </a:lnTo>
                <a:lnTo>
                  <a:pt x="17633" y="22250"/>
                </a:lnTo>
                <a:close/>
                <a:moveTo>
                  <a:pt x="15301" y="26368"/>
                </a:moveTo>
                <a:lnTo>
                  <a:pt x="17303" y="27528"/>
                </a:lnTo>
                <a:lnTo>
                  <a:pt x="17291" y="27597"/>
                </a:lnTo>
                <a:lnTo>
                  <a:pt x="17303" y="27665"/>
                </a:lnTo>
                <a:lnTo>
                  <a:pt x="17337" y="27710"/>
                </a:lnTo>
                <a:lnTo>
                  <a:pt x="17382" y="27756"/>
                </a:lnTo>
                <a:lnTo>
                  <a:pt x="17451" y="27767"/>
                </a:lnTo>
                <a:lnTo>
                  <a:pt x="17451" y="30156"/>
                </a:lnTo>
                <a:lnTo>
                  <a:pt x="17417" y="30156"/>
                </a:lnTo>
                <a:lnTo>
                  <a:pt x="17382" y="30168"/>
                </a:lnTo>
                <a:lnTo>
                  <a:pt x="17314" y="30213"/>
                </a:lnTo>
                <a:lnTo>
                  <a:pt x="17280" y="30281"/>
                </a:lnTo>
                <a:lnTo>
                  <a:pt x="17269" y="30315"/>
                </a:lnTo>
                <a:lnTo>
                  <a:pt x="17269" y="30350"/>
                </a:lnTo>
                <a:lnTo>
                  <a:pt x="17269" y="30384"/>
                </a:lnTo>
                <a:lnTo>
                  <a:pt x="17280" y="30418"/>
                </a:lnTo>
                <a:lnTo>
                  <a:pt x="15301" y="31567"/>
                </a:lnTo>
                <a:lnTo>
                  <a:pt x="15267" y="31521"/>
                </a:lnTo>
                <a:lnTo>
                  <a:pt x="15210" y="31487"/>
                </a:lnTo>
                <a:lnTo>
                  <a:pt x="15164" y="31464"/>
                </a:lnTo>
                <a:lnTo>
                  <a:pt x="15096" y="31453"/>
                </a:lnTo>
                <a:lnTo>
                  <a:pt x="15039" y="31464"/>
                </a:lnTo>
                <a:lnTo>
                  <a:pt x="14982" y="31487"/>
                </a:lnTo>
                <a:lnTo>
                  <a:pt x="14937" y="31521"/>
                </a:lnTo>
                <a:lnTo>
                  <a:pt x="14903" y="31567"/>
                </a:lnTo>
                <a:lnTo>
                  <a:pt x="12935" y="30429"/>
                </a:lnTo>
                <a:lnTo>
                  <a:pt x="12935" y="30384"/>
                </a:lnTo>
                <a:lnTo>
                  <a:pt x="12946" y="30350"/>
                </a:lnTo>
                <a:lnTo>
                  <a:pt x="12935" y="30315"/>
                </a:lnTo>
                <a:lnTo>
                  <a:pt x="12923" y="30270"/>
                </a:lnTo>
                <a:lnTo>
                  <a:pt x="12912" y="30236"/>
                </a:lnTo>
                <a:lnTo>
                  <a:pt x="12889" y="30213"/>
                </a:lnTo>
                <a:lnTo>
                  <a:pt x="12832" y="30168"/>
                </a:lnTo>
                <a:lnTo>
                  <a:pt x="12798" y="30145"/>
                </a:lnTo>
                <a:lnTo>
                  <a:pt x="12753" y="30145"/>
                </a:lnTo>
                <a:lnTo>
                  <a:pt x="12753" y="27836"/>
                </a:lnTo>
                <a:lnTo>
                  <a:pt x="12798" y="27836"/>
                </a:lnTo>
                <a:lnTo>
                  <a:pt x="12844" y="27813"/>
                </a:lnTo>
                <a:lnTo>
                  <a:pt x="12878" y="27790"/>
                </a:lnTo>
                <a:lnTo>
                  <a:pt x="12912" y="27756"/>
                </a:lnTo>
                <a:lnTo>
                  <a:pt x="12935" y="27722"/>
                </a:lnTo>
                <a:lnTo>
                  <a:pt x="12957" y="27688"/>
                </a:lnTo>
                <a:lnTo>
                  <a:pt x="12969" y="27642"/>
                </a:lnTo>
                <a:lnTo>
                  <a:pt x="12980" y="27597"/>
                </a:lnTo>
                <a:lnTo>
                  <a:pt x="12969" y="27540"/>
                </a:lnTo>
                <a:lnTo>
                  <a:pt x="12957" y="27494"/>
                </a:lnTo>
                <a:lnTo>
                  <a:pt x="14903" y="26380"/>
                </a:lnTo>
                <a:lnTo>
                  <a:pt x="14937" y="26414"/>
                </a:lnTo>
                <a:lnTo>
                  <a:pt x="14982" y="26448"/>
                </a:lnTo>
                <a:lnTo>
                  <a:pt x="15039" y="26471"/>
                </a:lnTo>
                <a:lnTo>
                  <a:pt x="15096" y="26482"/>
                </a:lnTo>
                <a:lnTo>
                  <a:pt x="15164" y="26471"/>
                </a:lnTo>
                <a:lnTo>
                  <a:pt x="15221" y="26448"/>
                </a:lnTo>
                <a:lnTo>
                  <a:pt x="15267" y="26414"/>
                </a:lnTo>
                <a:lnTo>
                  <a:pt x="15301" y="26368"/>
                </a:lnTo>
                <a:close/>
                <a:moveTo>
                  <a:pt x="10546" y="26368"/>
                </a:moveTo>
                <a:lnTo>
                  <a:pt x="12502" y="27494"/>
                </a:lnTo>
                <a:lnTo>
                  <a:pt x="12491" y="27540"/>
                </a:lnTo>
                <a:lnTo>
                  <a:pt x="12480" y="27597"/>
                </a:lnTo>
                <a:lnTo>
                  <a:pt x="12491" y="27642"/>
                </a:lnTo>
                <a:lnTo>
                  <a:pt x="12502" y="27688"/>
                </a:lnTo>
                <a:lnTo>
                  <a:pt x="12525" y="27722"/>
                </a:lnTo>
                <a:lnTo>
                  <a:pt x="12548" y="27767"/>
                </a:lnTo>
                <a:lnTo>
                  <a:pt x="12582" y="27790"/>
                </a:lnTo>
                <a:lnTo>
                  <a:pt x="12616" y="27813"/>
                </a:lnTo>
                <a:lnTo>
                  <a:pt x="12662" y="27836"/>
                </a:lnTo>
                <a:lnTo>
                  <a:pt x="12707" y="27836"/>
                </a:lnTo>
                <a:lnTo>
                  <a:pt x="12707" y="30133"/>
                </a:lnTo>
                <a:lnTo>
                  <a:pt x="12673" y="30145"/>
                </a:lnTo>
                <a:lnTo>
                  <a:pt x="12628" y="30156"/>
                </a:lnTo>
                <a:lnTo>
                  <a:pt x="12605" y="30179"/>
                </a:lnTo>
                <a:lnTo>
                  <a:pt x="12571" y="30202"/>
                </a:lnTo>
                <a:lnTo>
                  <a:pt x="12548" y="30236"/>
                </a:lnTo>
                <a:lnTo>
                  <a:pt x="12525" y="30270"/>
                </a:lnTo>
                <a:lnTo>
                  <a:pt x="12514" y="30315"/>
                </a:lnTo>
                <a:lnTo>
                  <a:pt x="12514" y="30350"/>
                </a:lnTo>
                <a:lnTo>
                  <a:pt x="12514" y="30395"/>
                </a:lnTo>
                <a:lnTo>
                  <a:pt x="12525" y="30429"/>
                </a:lnTo>
                <a:lnTo>
                  <a:pt x="10534" y="31578"/>
                </a:lnTo>
                <a:lnTo>
                  <a:pt x="10500" y="31544"/>
                </a:lnTo>
                <a:lnTo>
                  <a:pt x="10455" y="31510"/>
                </a:lnTo>
                <a:lnTo>
                  <a:pt x="10409" y="31498"/>
                </a:lnTo>
                <a:lnTo>
                  <a:pt x="10364" y="31487"/>
                </a:lnTo>
                <a:lnTo>
                  <a:pt x="10307" y="31498"/>
                </a:lnTo>
                <a:lnTo>
                  <a:pt x="10261" y="31510"/>
                </a:lnTo>
                <a:lnTo>
                  <a:pt x="10216" y="31544"/>
                </a:lnTo>
                <a:lnTo>
                  <a:pt x="10182" y="31578"/>
                </a:lnTo>
                <a:lnTo>
                  <a:pt x="8225" y="30452"/>
                </a:lnTo>
                <a:lnTo>
                  <a:pt x="8248" y="30406"/>
                </a:lnTo>
                <a:lnTo>
                  <a:pt x="8248" y="30350"/>
                </a:lnTo>
                <a:lnTo>
                  <a:pt x="8248" y="30304"/>
                </a:lnTo>
                <a:lnTo>
                  <a:pt x="8225" y="30259"/>
                </a:lnTo>
                <a:lnTo>
                  <a:pt x="8203" y="30213"/>
                </a:lnTo>
                <a:lnTo>
                  <a:pt x="8180" y="30179"/>
                </a:lnTo>
                <a:lnTo>
                  <a:pt x="8146" y="30145"/>
                </a:lnTo>
                <a:lnTo>
                  <a:pt x="8100" y="30122"/>
                </a:lnTo>
                <a:lnTo>
                  <a:pt x="8066" y="30099"/>
                </a:lnTo>
                <a:lnTo>
                  <a:pt x="8009" y="30099"/>
                </a:lnTo>
                <a:lnTo>
                  <a:pt x="8009" y="27779"/>
                </a:lnTo>
                <a:lnTo>
                  <a:pt x="8077" y="27756"/>
                </a:lnTo>
                <a:lnTo>
                  <a:pt x="8134" y="27722"/>
                </a:lnTo>
                <a:lnTo>
                  <a:pt x="8168" y="27665"/>
                </a:lnTo>
                <a:lnTo>
                  <a:pt x="8180" y="27597"/>
                </a:lnTo>
                <a:lnTo>
                  <a:pt x="8180" y="27563"/>
                </a:lnTo>
                <a:lnTo>
                  <a:pt x="8168" y="27528"/>
                </a:lnTo>
                <a:lnTo>
                  <a:pt x="10170" y="26368"/>
                </a:lnTo>
                <a:lnTo>
                  <a:pt x="10205" y="26414"/>
                </a:lnTo>
                <a:lnTo>
                  <a:pt x="10250" y="26448"/>
                </a:lnTo>
                <a:lnTo>
                  <a:pt x="10296" y="26471"/>
                </a:lnTo>
                <a:lnTo>
                  <a:pt x="10421" y="26471"/>
                </a:lnTo>
                <a:lnTo>
                  <a:pt x="10466" y="26448"/>
                </a:lnTo>
                <a:lnTo>
                  <a:pt x="10512" y="26414"/>
                </a:lnTo>
                <a:lnTo>
                  <a:pt x="10546" y="26368"/>
                </a:lnTo>
                <a:close/>
                <a:moveTo>
                  <a:pt x="854" y="0"/>
                </a:moveTo>
                <a:lnTo>
                  <a:pt x="854" y="1433"/>
                </a:lnTo>
                <a:lnTo>
                  <a:pt x="797" y="1456"/>
                </a:lnTo>
                <a:lnTo>
                  <a:pt x="740" y="1490"/>
                </a:lnTo>
                <a:lnTo>
                  <a:pt x="706" y="1547"/>
                </a:lnTo>
                <a:lnTo>
                  <a:pt x="695" y="1615"/>
                </a:lnTo>
                <a:lnTo>
                  <a:pt x="706" y="1672"/>
                </a:lnTo>
                <a:lnTo>
                  <a:pt x="1" y="2070"/>
                </a:lnTo>
                <a:lnTo>
                  <a:pt x="1" y="2127"/>
                </a:lnTo>
                <a:lnTo>
                  <a:pt x="729" y="1706"/>
                </a:lnTo>
                <a:lnTo>
                  <a:pt x="752" y="1740"/>
                </a:lnTo>
                <a:lnTo>
                  <a:pt x="786" y="1775"/>
                </a:lnTo>
                <a:lnTo>
                  <a:pt x="831" y="1786"/>
                </a:lnTo>
                <a:lnTo>
                  <a:pt x="877" y="1797"/>
                </a:lnTo>
                <a:lnTo>
                  <a:pt x="922" y="1786"/>
                </a:lnTo>
                <a:lnTo>
                  <a:pt x="968" y="1775"/>
                </a:lnTo>
                <a:lnTo>
                  <a:pt x="1002" y="1740"/>
                </a:lnTo>
                <a:lnTo>
                  <a:pt x="1036" y="1706"/>
                </a:lnTo>
                <a:lnTo>
                  <a:pt x="3061" y="2878"/>
                </a:lnTo>
                <a:lnTo>
                  <a:pt x="3049" y="2923"/>
                </a:lnTo>
                <a:lnTo>
                  <a:pt x="3038" y="2958"/>
                </a:lnTo>
                <a:lnTo>
                  <a:pt x="3049" y="3003"/>
                </a:lnTo>
                <a:lnTo>
                  <a:pt x="3061" y="3037"/>
                </a:lnTo>
                <a:lnTo>
                  <a:pt x="3095" y="3105"/>
                </a:lnTo>
                <a:lnTo>
                  <a:pt x="3152" y="3151"/>
                </a:lnTo>
                <a:lnTo>
                  <a:pt x="3186" y="3162"/>
                </a:lnTo>
                <a:lnTo>
                  <a:pt x="3231" y="3162"/>
                </a:lnTo>
                <a:lnTo>
                  <a:pt x="3231" y="5506"/>
                </a:lnTo>
                <a:lnTo>
                  <a:pt x="3186" y="5506"/>
                </a:lnTo>
                <a:lnTo>
                  <a:pt x="3152" y="5528"/>
                </a:lnTo>
                <a:lnTo>
                  <a:pt x="3118" y="5540"/>
                </a:lnTo>
                <a:lnTo>
                  <a:pt x="3084" y="5574"/>
                </a:lnTo>
                <a:lnTo>
                  <a:pt x="3061" y="5608"/>
                </a:lnTo>
                <a:lnTo>
                  <a:pt x="3038" y="5642"/>
                </a:lnTo>
                <a:lnTo>
                  <a:pt x="3027" y="5676"/>
                </a:lnTo>
                <a:lnTo>
                  <a:pt x="3027" y="5722"/>
                </a:lnTo>
                <a:lnTo>
                  <a:pt x="3027" y="5756"/>
                </a:lnTo>
                <a:lnTo>
                  <a:pt x="3038" y="5790"/>
                </a:lnTo>
                <a:lnTo>
                  <a:pt x="1082" y="6928"/>
                </a:lnTo>
                <a:lnTo>
                  <a:pt x="1036" y="6882"/>
                </a:lnTo>
                <a:lnTo>
                  <a:pt x="991" y="6859"/>
                </a:lnTo>
                <a:lnTo>
                  <a:pt x="934" y="6837"/>
                </a:lnTo>
                <a:lnTo>
                  <a:pt x="877" y="6825"/>
                </a:lnTo>
                <a:lnTo>
                  <a:pt x="820" y="6837"/>
                </a:lnTo>
                <a:lnTo>
                  <a:pt x="763" y="6859"/>
                </a:lnTo>
                <a:lnTo>
                  <a:pt x="718" y="6882"/>
                </a:lnTo>
                <a:lnTo>
                  <a:pt x="683" y="6928"/>
                </a:lnTo>
                <a:lnTo>
                  <a:pt x="1" y="6541"/>
                </a:lnTo>
                <a:lnTo>
                  <a:pt x="1" y="6586"/>
                </a:lnTo>
                <a:lnTo>
                  <a:pt x="661" y="6973"/>
                </a:lnTo>
                <a:lnTo>
                  <a:pt x="649" y="7019"/>
                </a:lnTo>
                <a:lnTo>
                  <a:pt x="638" y="7064"/>
                </a:lnTo>
                <a:lnTo>
                  <a:pt x="638" y="7110"/>
                </a:lnTo>
                <a:lnTo>
                  <a:pt x="661" y="7155"/>
                </a:lnTo>
                <a:lnTo>
                  <a:pt x="672" y="7201"/>
                </a:lnTo>
                <a:lnTo>
                  <a:pt x="706" y="7235"/>
                </a:lnTo>
                <a:lnTo>
                  <a:pt x="729" y="7257"/>
                </a:lnTo>
                <a:lnTo>
                  <a:pt x="774" y="7280"/>
                </a:lnTo>
                <a:lnTo>
                  <a:pt x="809" y="7303"/>
                </a:lnTo>
                <a:lnTo>
                  <a:pt x="854" y="7303"/>
                </a:lnTo>
                <a:lnTo>
                  <a:pt x="854" y="9601"/>
                </a:lnTo>
                <a:lnTo>
                  <a:pt x="820" y="9612"/>
                </a:lnTo>
                <a:lnTo>
                  <a:pt x="774" y="9624"/>
                </a:lnTo>
                <a:lnTo>
                  <a:pt x="740" y="9646"/>
                </a:lnTo>
                <a:lnTo>
                  <a:pt x="718" y="9669"/>
                </a:lnTo>
                <a:lnTo>
                  <a:pt x="683" y="9703"/>
                </a:lnTo>
                <a:lnTo>
                  <a:pt x="672" y="9737"/>
                </a:lnTo>
                <a:lnTo>
                  <a:pt x="661" y="9783"/>
                </a:lnTo>
                <a:lnTo>
                  <a:pt x="649" y="9828"/>
                </a:lnTo>
                <a:lnTo>
                  <a:pt x="661" y="9862"/>
                </a:lnTo>
                <a:lnTo>
                  <a:pt x="672" y="9897"/>
                </a:lnTo>
                <a:lnTo>
                  <a:pt x="1" y="10283"/>
                </a:lnTo>
                <a:lnTo>
                  <a:pt x="1" y="10340"/>
                </a:lnTo>
                <a:lnTo>
                  <a:pt x="683" y="9942"/>
                </a:lnTo>
                <a:lnTo>
                  <a:pt x="729" y="9988"/>
                </a:lnTo>
                <a:lnTo>
                  <a:pt x="763" y="10022"/>
                </a:lnTo>
                <a:lnTo>
                  <a:pt x="820" y="10044"/>
                </a:lnTo>
                <a:lnTo>
                  <a:pt x="934" y="10044"/>
                </a:lnTo>
                <a:lnTo>
                  <a:pt x="991" y="10022"/>
                </a:lnTo>
                <a:lnTo>
                  <a:pt x="1036" y="9988"/>
                </a:lnTo>
                <a:lnTo>
                  <a:pt x="1070" y="9942"/>
                </a:lnTo>
                <a:lnTo>
                  <a:pt x="3004" y="11057"/>
                </a:lnTo>
                <a:lnTo>
                  <a:pt x="2993" y="11114"/>
                </a:lnTo>
                <a:lnTo>
                  <a:pt x="2981" y="11171"/>
                </a:lnTo>
                <a:lnTo>
                  <a:pt x="2981" y="11227"/>
                </a:lnTo>
                <a:lnTo>
                  <a:pt x="3004" y="11273"/>
                </a:lnTo>
                <a:lnTo>
                  <a:pt x="3027" y="11319"/>
                </a:lnTo>
                <a:lnTo>
                  <a:pt x="3049" y="11353"/>
                </a:lnTo>
                <a:lnTo>
                  <a:pt x="3084" y="11387"/>
                </a:lnTo>
                <a:lnTo>
                  <a:pt x="3129" y="11410"/>
                </a:lnTo>
                <a:lnTo>
                  <a:pt x="3175" y="11432"/>
                </a:lnTo>
                <a:lnTo>
                  <a:pt x="3231" y="11444"/>
                </a:lnTo>
                <a:lnTo>
                  <a:pt x="3231" y="13764"/>
                </a:lnTo>
                <a:lnTo>
                  <a:pt x="3163" y="13776"/>
                </a:lnTo>
                <a:lnTo>
                  <a:pt x="3118" y="13821"/>
                </a:lnTo>
                <a:lnTo>
                  <a:pt x="3095" y="13867"/>
                </a:lnTo>
                <a:lnTo>
                  <a:pt x="3084" y="13935"/>
                </a:lnTo>
                <a:lnTo>
                  <a:pt x="3084" y="13980"/>
                </a:lnTo>
                <a:lnTo>
                  <a:pt x="1070" y="15152"/>
                </a:lnTo>
                <a:lnTo>
                  <a:pt x="1036" y="15107"/>
                </a:lnTo>
                <a:lnTo>
                  <a:pt x="991" y="15072"/>
                </a:lnTo>
                <a:lnTo>
                  <a:pt x="934" y="15050"/>
                </a:lnTo>
                <a:lnTo>
                  <a:pt x="820" y="15050"/>
                </a:lnTo>
                <a:lnTo>
                  <a:pt x="774" y="15072"/>
                </a:lnTo>
                <a:lnTo>
                  <a:pt x="729" y="15107"/>
                </a:lnTo>
                <a:lnTo>
                  <a:pt x="695" y="15141"/>
                </a:lnTo>
                <a:lnTo>
                  <a:pt x="1" y="14742"/>
                </a:lnTo>
                <a:lnTo>
                  <a:pt x="1" y="14799"/>
                </a:lnTo>
                <a:lnTo>
                  <a:pt x="672" y="15186"/>
                </a:lnTo>
                <a:lnTo>
                  <a:pt x="649" y="15232"/>
                </a:lnTo>
                <a:lnTo>
                  <a:pt x="649" y="15277"/>
                </a:lnTo>
                <a:lnTo>
                  <a:pt x="649" y="15323"/>
                </a:lnTo>
                <a:lnTo>
                  <a:pt x="661" y="15357"/>
                </a:lnTo>
                <a:lnTo>
                  <a:pt x="683" y="15402"/>
                </a:lnTo>
                <a:lnTo>
                  <a:pt x="706" y="15436"/>
                </a:lnTo>
                <a:lnTo>
                  <a:pt x="740" y="15459"/>
                </a:lnTo>
                <a:lnTo>
                  <a:pt x="774" y="15482"/>
                </a:lnTo>
                <a:lnTo>
                  <a:pt x="820" y="15493"/>
                </a:lnTo>
                <a:lnTo>
                  <a:pt x="854" y="15505"/>
                </a:lnTo>
                <a:lnTo>
                  <a:pt x="854" y="17791"/>
                </a:lnTo>
                <a:lnTo>
                  <a:pt x="809" y="17791"/>
                </a:lnTo>
                <a:lnTo>
                  <a:pt x="763" y="17814"/>
                </a:lnTo>
                <a:lnTo>
                  <a:pt x="729" y="17837"/>
                </a:lnTo>
                <a:lnTo>
                  <a:pt x="695" y="17871"/>
                </a:lnTo>
                <a:lnTo>
                  <a:pt x="672" y="17905"/>
                </a:lnTo>
                <a:lnTo>
                  <a:pt x="649" y="17939"/>
                </a:lnTo>
                <a:lnTo>
                  <a:pt x="638" y="17984"/>
                </a:lnTo>
                <a:lnTo>
                  <a:pt x="627" y="18030"/>
                </a:lnTo>
                <a:lnTo>
                  <a:pt x="638" y="18087"/>
                </a:lnTo>
                <a:lnTo>
                  <a:pt x="649" y="18132"/>
                </a:lnTo>
                <a:lnTo>
                  <a:pt x="1" y="18496"/>
                </a:lnTo>
                <a:lnTo>
                  <a:pt x="1" y="18553"/>
                </a:lnTo>
                <a:lnTo>
                  <a:pt x="672" y="18166"/>
                </a:lnTo>
                <a:lnTo>
                  <a:pt x="706" y="18212"/>
                </a:lnTo>
                <a:lnTo>
                  <a:pt x="752" y="18257"/>
                </a:lnTo>
                <a:lnTo>
                  <a:pt x="820" y="18280"/>
                </a:lnTo>
                <a:lnTo>
                  <a:pt x="945" y="18280"/>
                </a:lnTo>
                <a:lnTo>
                  <a:pt x="1002" y="18257"/>
                </a:lnTo>
                <a:lnTo>
                  <a:pt x="1047" y="18212"/>
                </a:lnTo>
                <a:lnTo>
                  <a:pt x="1093" y="18166"/>
                </a:lnTo>
                <a:lnTo>
                  <a:pt x="3015" y="19281"/>
                </a:lnTo>
                <a:lnTo>
                  <a:pt x="3004" y="19327"/>
                </a:lnTo>
                <a:lnTo>
                  <a:pt x="2993" y="19384"/>
                </a:lnTo>
                <a:lnTo>
                  <a:pt x="3004" y="19429"/>
                </a:lnTo>
                <a:lnTo>
                  <a:pt x="3015" y="19475"/>
                </a:lnTo>
                <a:lnTo>
                  <a:pt x="3038" y="19520"/>
                </a:lnTo>
                <a:lnTo>
                  <a:pt x="3061" y="19554"/>
                </a:lnTo>
                <a:lnTo>
                  <a:pt x="3095" y="19588"/>
                </a:lnTo>
                <a:lnTo>
                  <a:pt x="3140" y="19611"/>
                </a:lnTo>
                <a:lnTo>
                  <a:pt x="3175" y="19623"/>
                </a:lnTo>
                <a:lnTo>
                  <a:pt x="3231" y="19634"/>
                </a:lnTo>
                <a:lnTo>
                  <a:pt x="3231" y="21909"/>
                </a:lnTo>
                <a:lnTo>
                  <a:pt x="3186" y="21920"/>
                </a:lnTo>
                <a:lnTo>
                  <a:pt x="3140" y="21932"/>
                </a:lnTo>
                <a:lnTo>
                  <a:pt x="3106" y="21954"/>
                </a:lnTo>
                <a:lnTo>
                  <a:pt x="3072" y="21977"/>
                </a:lnTo>
                <a:lnTo>
                  <a:pt x="3049" y="22011"/>
                </a:lnTo>
                <a:lnTo>
                  <a:pt x="3027" y="22057"/>
                </a:lnTo>
                <a:lnTo>
                  <a:pt x="3015" y="22091"/>
                </a:lnTo>
                <a:lnTo>
                  <a:pt x="3015" y="22136"/>
                </a:lnTo>
                <a:lnTo>
                  <a:pt x="3015" y="22182"/>
                </a:lnTo>
                <a:lnTo>
                  <a:pt x="3027" y="22227"/>
                </a:lnTo>
                <a:lnTo>
                  <a:pt x="1082" y="23342"/>
                </a:lnTo>
                <a:lnTo>
                  <a:pt x="1047" y="23297"/>
                </a:lnTo>
                <a:lnTo>
                  <a:pt x="1002" y="23263"/>
                </a:lnTo>
                <a:lnTo>
                  <a:pt x="945" y="23240"/>
                </a:lnTo>
                <a:lnTo>
                  <a:pt x="820" y="23240"/>
                </a:lnTo>
                <a:lnTo>
                  <a:pt x="763" y="23263"/>
                </a:lnTo>
                <a:lnTo>
                  <a:pt x="706" y="23297"/>
                </a:lnTo>
                <a:lnTo>
                  <a:pt x="672" y="23342"/>
                </a:lnTo>
                <a:lnTo>
                  <a:pt x="1" y="22956"/>
                </a:lnTo>
                <a:lnTo>
                  <a:pt x="1" y="23012"/>
                </a:lnTo>
                <a:lnTo>
                  <a:pt x="649" y="23388"/>
                </a:lnTo>
                <a:lnTo>
                  <a:pt x="638" y="23433"/>
                </a:lnTo>
                <a:lnTo>
                  <a:pt x="627" y="23490"/>
                </a:lnTo>
                <a:lnTo>
                  <a:pt x="638" y="23536"/>
                </a:lnTo>
                <a:lnTo>
                  <a:pt x="649" y="23581"/>
                </a:lnTo>
                <a:lnTo>
                  <a:pt x="672" y="23627"/>
                </a:lnTo>
                <a:lnTo>
                  <a:pt x="695" y="23661"/>
                </a:lnTo>
                <a:lnTo>
                  <a:pt x="729" y="23684"/>
                </a:lnTo>
                <a:lnTo>
                  <a:pt x="763" y="23718"/>
                </a:lnTo>
                <a:lnTo>
                  <a:pt x="809" y="23729"/>
                </a:lnTo>
                <a:lnTo>
                  <a:pt x="854" y="23740"/>
                </a:lnTo>
                <a:lnTo>
                  <a:pt x="854" y="26050"/>
                </a:lnTo>
                <a:lnTo>
                  <a:pt x="786" y="26072"/>
                </a:lnTo>
                <a:lnTo>
                  <a:pt x="729" y="26118"/>
                </a:lnTo>
                <a:lnTo>
                  <a:pt x="695" y="26175"/>
                </a:lnTo>
                <a:lnTo>
                  <a:pt x="683" y="26209"/>
                </a:lnTo>
                <a:lnTo>
                  <a:pt x="683" y="26243"/>
                </a:lnTo>
                <a:lnTo>
                  <a:pt x="695" y="26311"/>
                </a:lnTo>
                <a:lnTo>
                  <a:pt x="1" y="26709"/>
                </a:lnTo>
                <a:lnTo>
                  <a:pt x="1" y="26766"/>
                </a:lnTo>
                <a:lnTo>
                  <a:pt x="718" y="26357"/>
                </a:lnTo>
                <a:lnTo>
                  <a:pt x="752" y="26391"/>
                </a:lnTo>
                <a:lnTo>
                  <a:pt x="786" y="26414"/>
                </a:lnTo>
                <a:lnTo>
                  <a:pt x="831" y="26436"/>
                </a:lnTo>
                <a:lnTo>
                  <a:pt x="934" y="26436"/>
                </a:lnTo>
                <a:lnTo>
                  <a:pt x="968" y="26414"/>
                </a:lnTo>
                <a:lnTo>
                  <a:pt x="1013" y="26391"/>
                </a:lnTo>
                <a:lnTo>
                  <a:pt x="1047" y="26345"/>
                </a:lnTo>
                <a:lnTo>
                  <a:pt x="3049" y="27506"/>
                </a:lnTo>
                <a:lnTo>
                  <a:pt x="3038" y="27551"/>
                </a:lnTo>
                <a:lnTo>
                  <a:pt x="3027" y="27597"/>
                </a:lnTo>
                <a:lnTo>
                  <a:pt x="3038" y="27642"/>
                </a:lnTo>
                <a:lnTo>
                  <a:pt x="3049" y="27676"/>
                </a:lnTo>
                <a:lnTo>
                  <a:pt x="3072" y="27722"/>
                </a:lnTo>
                <a:lnTo>
                  <a:pt x="3095" y="27745"/>
                </a:lnTo>
                <a:lnTo>
                  <a:pt x="3129" y="27779"/>
                </a:lnTo>
                <a:lnTo>
                  <a:pt x="3163" y="27801"/>
                </a:lnTo>
                <a:lnTo>
                  <a:pt x="3209" y="27813"/>
                </a:lnTo>
                <a:lnTo>
                  <a:pt x="3288" y="27813"/>
                </a:lnTo>
                <a:lnTo>
                  <a:pt x="3334" y="27801"/>
                </a:lnTo>
                <a:lnTo>
                  <a:pt x="3368" y="27779"/>
                </a:lnTo>
                <a:lnTo>
                  <a:pt x="3402" y="27745"/>
                </a:lnTo>
                <a:lnTo>
                  <a:pt x="3436" y="27722"/>
                </a:lnTo>
                <a:lnTo>
                  <a:pt x="3448" y="27676"/>
                </a:lnTo>
                <a:lnTo>
                  <a:pt x="3459" y="27642"/>
                </a:lnTo>
                <a:lnTo>
                  <a:pt x="3470" y="27597"/>
                </a:lnTo>
                <a:lnTo>
                  <a:pt x="3459" y="27551"/>
                </a:lnTo>
                <a:lnTo>
                  <a:pt x="3448" y="27506"/>
                </a:lnTo>
                <a:lnTo>
                  <a:pt x="5416" y="26380"/>
                </a:lnTo>
                <a:lnTo>
                  <a:pt x="5450" y="26425"/>
                </a:lnTo>
                <a:lnTo>
                  <a:pt x="5507" y="26459"/>
                </a:lnTo>
                <a:lnTo>
                  <a:pt x="5563" y="26482"/>
                </a:lnTo>
                <a:lnTo>
                  <a:pt x="5677" y="26482"/>
                </a:lnTo>
                <a:lnTo>
                  <a:pt x="5734" y="26459"/>
                </a:lnTo>
                <a:lnTo>
                  <a:pt x="5780" y="26414"/>
                </a:lnTo>
                <a:lnTo>
                  <a:pt x="5825" y="26368"/>
                </a:lnTo>
                <a:lnTo>
                  <a:pt x="7816" y="27528"/>
                </a:lnTo>
                <a:lnTo>
                  <a:pt x="7804" y="27563"/>
                </a:lnTo>
                <a:lnTo>
                  <a:pt x="7804" y="27597"/>
                </a:lnTo>
                <a:lnTo>
                  <a:pt x="7816" y="27665"/>
                </a:lnTo>
                <a:lnTo>
                  <a:pt x="7850" y="27722"/>
                </a:lnTo>
                <a:lnTo>
                  <a:pt x="7907" y="27756"/>
                </a:lnTo>
                <a:lnTo>
                  <a:pt x="7964" y="27779"/>
                </a:lnTo>
                <a:lnTo>
                  <a:pt x="7964" y="30099"/>
                </a:lnTo>
                <a:lnTo>
                  <a:pt x="7918" y="30099"/>
                </a:lnTo>
                <a:lnTo>
                  <a:pt x="7873" y="30122"/>
                </a:lnTo>
                <a:lnTo>
                  <a:pt x="7839" y="30145"/>
                </a:lnTo>
                <a:lnTo>
                  <a:pt x="7804" y="30179"/>
                </a:lnTo>
                <a:lnTo>
                  <a:pt x="7770" y="30213"/>
                </a:lnTo>
                <a:lnTo>
                  <a:pt x="7748" y="30259"/>
                </a:lnTo>
                <a:lnTo>
                  <a:pt x="7736" y="30304"/>
                </a:lnTo>
                <a:lnTo>
                  <a:pt x="7736" y="30350"/>
                </a:lnTo>
                <a:lnTo>
                  <a:pt x="7736" y="30406"/>
                </a:lnTo>
                <a:lnTo>
                  <a:pt x="7748" y="30452"/>
                </a:lnTo>
                <a:lnTo>
                  <a:pt x="7770" y="30497"/>
                </a:lnTo>
                <a:lnTo>
                  <a:pt x="7804" y="30532"/>
                </a:lnTo>
                <a:lnTo>
                  <a:pt x="7850" y="30566"/>
                </a:lnTo>
                <a:lnTo>
                  <a:pt x="7884" y="30588"/>
                </a:lnTo>
                <a:lnTo>
                  <a:pt x="7941" y="30600"/>
                </a:lnTo>
                <a:lnTo>
                  <a:pt x="7986" y="30611"/>
                </a:lnTo>
                <a:lnTo>
                  <a:pt x="8055" y="30600"/>
                </a:lnTo>
                <a:lnTo>
                  <a:pt x="8112" y="30577"/>
                </a:lnTo>
                <a:lnTo>
                  <a:pt x="8168" y="30543"/>
                </a:lnTo>
                <a:lnTo>
                  <a:pt x="8203" y="30486"/>
                </a:lnTo>
                <a:lnTo>
                  <a:pt x="10170" y="31624"/>
                </a:lnTo>
                <a:lnTo>
                  <a:pt x="10159" y="31658"/>
                </a:lnTo>
                <a:lnTo>
                  <a:pt x="10148" y="31703"/>
                </a:lnTo>
                <a:lnTo>
                  <a:pt x="10159" y="31737"/>
                </a:lnTo>
                <a:lnTo>
                  <a:pt x="10170" y="31783"/>
                </a:lnTo>
                <a:lnTo>
                  <a:pt x="10182" y="31817"/>
                </a:lnTo>
                <a:lnTo>
                  <a:pt x="10216" y="31851"/>
                </a:lnTo>
                <a:lnTo>
                  <a:pt x="10239" y="31874"/>
                </a:lnTo>
                <a:lnTo>
                  <a:pt x="10273" y="31897"/>
                </a:lnTo>
                <a:lnTo>
                  <a:pt x="10318" y="31908"/>
                </a:lnTo>
                <a:lnTo>
                  <a:pt x="10398" y="31908"/>
                </a:lnTo>
                <a:lnTo>
                  <a:pt x="10443" y="31897"/>
                </a:lnTo>
                <a:lnTo>
                  <a:pt x="10478" y="31874"/>
                </a:lnTo>
                <a:lnTo>
                  <a:pt x="10512" y="31851"/>
                </a:lnTo>
                <a:lnTo>
                  <a:pt x="10534" y="31817"/>
                </a:lnTo>
                <a:lnTo>
                  <a:pt x="10557" y="31783"/>
                </a:lnTo>
                <a:lnTo>
                  <a:pt x="10569" y="31737"/>
                </a:lnTo>
                <a:lnTo>
                  <a:pt x="10569" y="31703"/>
                </a:lnTo>
                <a:lnTo>
                  <a:pt x="10569" y="31658"/>
                </a:lnTo>
                <a:lnTo>
                  <a:pt x="10557" y="31624"/>
                </a:lnTo>
                <a:lnTo>
                  <a:pt x="12548" y="30463"/>
                </a:lnTo>
                <a:lnTo>
                  <a:pt x="12582" y="30509"/>
                </a:lnTo>
                <a:lnTo>
                  <a:pt x="12628" y="30543"/>
                </a:lnTo>
                <a:lnTo>
                  <a:pt x="12673" y="30554"/>
                </a:lnTo>
                <a:lnTo>
                  <a:pt x="12730" y="30566"/>
                </a:lnTo>
                <a:lnTo>
                  <a:pt x="12787" y="30554"/>
                </a:lnTo>
                <a:lnTo>
                  <a:pt x="12832" y="30543"/>
                </a:lnTo>
                <a:lnTo>
                  <a:pt x="12878" y="30509"/>
                </a:lnTo>
                <a:lnTo>
                  <a:pt x="12912" y="30463"/>
                </a:lnTo>
                <a:lnTo>
                  <a:pt x="14880" y="31601"/>
                </a:lnTo>
                <a:lnTo>
                  <a:pt x="14857" y="31646"/>
                </a:lnTo>
                <a:lnTo>
                  <a:pt x="14857" y="31703"/>
                </a:lnTo>
                <a:lnTo>
                  <a:pt x="14857" y="31749"/>
                </a:lnTo>
                <a:lnTo>
                  <a:pt x="14880" y="31794"/>
                </a:lnTo>
                <a:lnTo>
                  <a:pt x="14903" y="31828"/>
                </a:lnTo>
                <a:lnTo>
                  <a:pt x="14925" y="31874"/>
                </a:lnTo>
                <a:lnTo>
                  <a:pt x="14960" y="31897"/>
                </a:lnTo>
                <a:lnTo>
                  <a:pt x="15005" y="31919"/>
                </a:lnTo>
                <a:lnTo>
                  <a:pt x="15051" y="31931"/>
                </a:lnTo>
                <a:lnTo>
                  <a:pt x="15096" y="31942"/>
                </a:lnTo>
                <a:lnTo>
                  <a:pt x="15153" y="31931"/>
                </a:lnTo>
                <a:lnTo>
                  <a:pt x="15198" y="31919"/>
                </a:lnTo>
                <a:lnTo>
                  <a:pt x="15233" y="31897"/>
                </a:lnTo>
                <a:lnTo>
                  <a:pt x="15267" y="31874"/>
                </a:lnTo>
                <a:lnTo>
                  <a:pt x="15301" y="31828"/>
                </a:lnTo>
                <a:lnTo>
                  <a:pt x="15324" y="31794"/>
                </a:lnTo>
                <a:lnTo>
                  <a:pt x="15335" y="31749"/>
                </a:lnTo>
                <a:lnTo>
                  <a:pt x="15346" y="31703"/>
                </a:lnTo>
                <a:lnTo>
                  <a:pt x="15335" y="31646"/>
                </a:lnTo>
                <a:lnTo>
                  <a:pt x="15324" y="31601"/>
                </a:lnTo>
                <a:lnTo>
                  <a:pt x="17303" y="30463"/>
                </a:lnTo>
                <a:lnTo>
                  <a:pt x="17337" y="30497"/>
                </a:lnTo>
                <a:lnTo>
                  <a:pt x="17371" y="30532"/>
                </a:lnTo>
                <a:lnTo>
                  <a:pt x="17417" y="30543"/>
                </a:lnTo>
                <a:lnTo>
                  <a:pt x="17473" y="30554"/>
                </a:lnTo>
                <a:lnTo>
                  <a:pt x="17508" y="30554"/>
                </a:lnTo>
                <a:lnTo>
                  <a:pt x="17553" y="30543"/>
                </a:lnTo>
                <a:lnTo>
                  <a:pt x="17587" y="30520"/>
                </a:lnTo>
                <a:lnTo>
                  <a:pt x="17610" y="30497"/>
                </a:lnTo>
                <a:lnTo>
                  <a:pt x="17633" y="30463"/>
                </a:lnTo>
                <a:lnTo>
                  <a:pt x="17655" y="30429"/>
                </a:lnTo>
                <a:lnTo>
                  <a:pt x="17667" y="30395"/>
                </a:lnTo>
                <a:lnTo>
                  <a:pt x="17667" y="30350"/>
                </a:lnTo>
                <a:lnTo>
                  <a:pt x="17667" y="30315"/>
                </a:lnTo>
                <a:lnTo>
                  <a:pt x="17655" y="30281"/>
                </a:lnTo>
                <a:lnTo>
                  <a:pt x="17621" y="30213"/>
                </a:lnTo>
                <a:lnTo>
                  <a:pt x="17564" y="30179"/>
                </a:lnTo>
                <a:lnTo>
                  <a:pt x="17496" y="30156"/>
                </a:lnTo>
                <a:lnTo>
                  <a:pt x="17496" y="27767"/>
                </a:lnTo>
                <a:lnTo>
                  <a:pt x="17553" y="27745"/>
                </a:lnTo>
                <a:lnTo>
                  <a:pt x="17610" y="27710"/>
                </a:lnTo>
                <a:lnTo>
                  <a:pt x="17633" y="27654"/>
                </a:lnTo>
                <a:lnTo>
                  <a:pt x="17644" y="27597"/>
                </a:lnTo>
                <a:lnTo>
                  <a:pt x="17633" y="27528"/>
                </a:lnTo>
                <a:lnTo>
                  <a:pt x="19669" y="26357"/>
                </a:lnTo>
                <a:lnTo>
                  <a:pt x="19703" y="26391"/>
                </a:lnTo>
                <a:lnTo>
                  <a:pt x="19737" y="26425"/>
                </a:lnTo>
                <a:lnTo>
                  <a:pt x="19783" y="26436"/>
                </a:lnTo>
                <a:lnTo>
                  <a:pt x="19840" y="26448"/>
                </a:lnTo>
                <a:lnTo>
                  <a:pt x="19885" y="26448"/>
                </a:lnTo>
                <a:lnTo>
                  <a:pt x="19919" y="26436"/>
                </a:lnTo>
                <a:lnTo>
                  <a:pt x="19953" y="26414"/>
                </a:lnTo>
                <a:lnTo>
                  <a:pt x="19987" y="26391"/>
                </a:lnTo>
                <a:lnTo>
                  <a:pt x="20010" y="26357"/>
                </a:lnTo>
                <a:lnTo>
                  <a:pt x="20022" y="26323"/>
                </a:lnTo>
                <a:lnTo>
                  <a:pt x="20033" y="26288"/>
                </a:lnTo>
                <a:lnTo>
                  <a:pt x="20044" y="26243"/>
                </a:lnTo>
                <a:lnTo>
                  <a:pt x="20033" y="26209"/>
                </a:lnTo>
                <a:lnTo>
                  <a:pt x="20033" y="26175"/>
                </a:lnTo>
                <a:lnTo>
                  <a:pt x="19987" y="26106"/>
                </a:lnTo>
                <a:lnTo>
                  <a:pt x="19931" y="26072"/>
                </a:lnTo>
                <a:lnTo>
                  <a:pt x="19862" y="26050"/>
                </a:lnTo>
                <a:lnTo>
                  <a:pt x="19862" y="23684"/>
                </a:lnTo>
                <a:lnTo>
                  <a:pt x="19931" y="23672"/>
                </a:lnTo>
                <a:lnTo>
                  <a:pt x="19987" y="23627"/>
                </a:lnTo>
                <a:lnTo>
                  <a:pt x="20033" y="23558"/>
                </a:lnTo>
                <a:lnTo>
                  <a:pt x="20044" y="23524"/>
                </a:lnTo>
                <a:lnTo>
                  <a:pt x="20044" y="23490"/>
                </a:lnTo>
                <a:lnTo>
                  <a:pt x="20044" y="23445"/>
                </a:lnTo>
                <a:lnTo>
                  <a:pt x="20022" y="23411"/>
                </a:lnTo>
                <a:lnTo>
                  <a:pt x="20010" y="23376"/>
                </a:lnTo>
                <a:lnTo>
                  <a:pt x="19987" y="23342"/>
                </a:lnTo>
                <a:lnTo>
                  <a:pt x="19953" y="23320"/>
                </a:lnTo>
                <a:lnTo>
                  <a:pt x="19919" y="23297"/>
                </a:lnTo>
                <a:lnTo>
                  <a:pt x="19885" y="23285"/>
                </a:lnTo>
                <a:lnTo>
                  <a:pt x="19794" y="23285"/>
                </a:lnTo>
                <a:lnTo>
                  <a:pt x="19749" y="23308"/>
                </a:lnTo>
                <a:lnTo>
                  <a:pt x="19703" y="23331"/>
                </a:lnTo>
                <a:lnTo>
                  <a:pt x="19669" y="23365"/>
                </a:lnTo>
                <a:lnTo>
                  <a:pt x="17655" y="22205"/>
                </a:lnTo>
                <a:lnTo>
                  <a:pt x="17667" y="22136"/>
                </a:lnTo>
                <a:lnTo>
                  <a:pt x="17667" y="22102"/>
                </a:lnTo>
                <a:lnTo>
                  <a:pt x="17655" y="22068"/>
                </a:lnTo>
                <a:lnTo>
                  <a:pt x="17633" y="22034"/>
                </a:lnTo>
                <a:lnTo>
                  <a:pt x="17610" y="22000"/>
                </a:lnTo>
                <a:lnTo>
                  <a:pt x="17576" y="21977"/>
                </a:lnTo>
                <a:lnTo>
                  <a:pt x="17542" y="21954"/>
                </a:lnTo>
                <a:lnTo>
                  <a:pt x="17508" y="21943"/>
                </a:lnTo>
                <a:lnTo>
                  <a:pt x="17428" y="21943"/>
                </a:lnTo>
                <a:lnTo>
                  <a:pt x="17394" y="21954"/>
                </a:lnTo>
                <a:lnTo>
                  <a:pt x="17360" y="21977"/>
                </a:lnTo>
                <a:lnTo>
                  <a:pt x="17326" y="22000"/>
                </a:lnTo>
                <a:lnTo>
                  <a:pt x="17303" y="22034"/>
                </a:lnTo>
                <a:lnTo>
                  <a:pt x="17280" y="22068"/>
                </a:lnTo>
                <a:lnTo>
                  <a:pt x="17269" y="22102"/>
                </a:lnTo>
                <a:lnTo>
                  <a:pt x="17269" y="22136"/>
                </a:lnTo>
                <a:lnTo>
                  <a:pt x="17280" y="22205"/>
                </a:lnTo>
                <a:lnTo>
                  <a:pt x="15267" y="23376"/>
                </a:lnTo>
                <a:lnTo>
                  <a:pt x="15233" y="23342"/>
                </a:lnTo>
                <a:lnTo>
                  <a:pt x="15198" y="23308"/>
                </a:lnTo>
                <a:lnTo>
                  <a:pt x="15153" y="23297"/>
                </a:lnTo>
                <a:lnTo>
                  <a:pt x="15096" y="23285"/>
                </a:lnTo>
                <a:lnTo>
                  <a:pt x="15062" y="23297"/>
                </a:lnTo>
                <a:lnTo>
                  <a:pt x="15016" y="23308"/>
                </a:lnTo>
                <a:lnTo>
                  <a:pt x="14994" y="23320"/>
                </a:lnTo>
                <a:lnTo>
                  <a:pt x="14960" y="23342"/>
                </a:lnTo>
                <a:lnTo>
                  <a:pt x="14937" y="23376"/>
                </a:lnTo>
                <a:lnTo>
                  <a:pt x="14914" y="23411"/>
                </a:lnTo>
                <a:lnTo>
                  <a:pt x="14903" y="23445"/>
                </a:lnTo>
                <a:lnTo>
                  <a:pt x="14903" y="23490"/>
                </a:lnTo>
                <a:lnTo>
                  <a:pt x="14903" y="23524"/>
                </a:lnTo>
                <a:lnTo>
                  <a:pt x="14914" y="23558"/>
                </a:lnTo>
                <a:lnTo>
                  <a:pt x="14948" y="23627"/>
                </a:lnTo>
                <a:lnTo>
                  <a:pt x="15005" y="23661"/>
                </a:lnTo>
                <a:lnTo>
                  <a:pt x="15039" y="23672"/>
                </a:lnTo>
                <a:lnTo>
                  <a:pt x="15085" y="23684"/>
                </a:lnTo>
                <a:lnTo>
                  <a:pt x="15085" y="26004"/>
                </a:lnTo>
                <a:lnTo>
                  <a:pt x="15039" y="26015"/>
                </a:lnTo>
                <a:lnTo>
                  <a:pt x="14994" y="26038"/>
                </a:lnTo>
                <a:lnTo>
                  <a:pt x="14960" y="26061"/>
                </a:lnTo>
                <a:lnTo>
                  <a:pt x="14925" y="26084"/>
                </a:lnTo>
                <a:lnTo>
                  <a:pt x="14903" y="26118"/>
                </a:lnTo>
                <a:lnTo>
                  <a:pt x="14880" y="26152"/>
                </a:lnTo>
                <a:lnTo>
                  <a:pt x="14869" y="26197"/>
                </a:lnTo>
                <a:lnTo>
                  <a:pt x="14857" y="26243"/>
                </a:lnTo>
                <a:lnTo>
                  <a:pt x="14869" y="26288"/>
                </a:lnTo>
                <a:lnTo>
                  <a:pt x="14880" y="26334"/>
                </a:lnTo>
                <a:lnTo>
                  <a:pt x="12935" y="27460"/>
                </a:lnTo>
                <a:lnTo>
                  <a:pt x="12901" y="27415"/>
                </a:lnTo>
                <a:lnTo>
                  <a:pt x="12844" y="27381"/>
                </a:lnTo>
                <a:lnTo>
                  <a:pt x="12787" y="27358"/>
                </a:lnTo>
                <a:lnTo>
                  <a:pt x="12730" y="27346"/>
                </a:lnTo>
                <a:lnTo>
                  <a:pt x="12673" y="27358"/>
                </a:lnTo>
                <a:lnTo>
                  <a:pt x="12616" y="27381"/>
                </a:lnTo>
                <a:lnTo>
                  <a:pt x="12559" y="27415"/>
                </a:lnTo>
                <a:lnTo>
                  <a:pt x="12525" y="27449"/>
                </a:lnTo>
                <a:lnTo>
                  <a:pt x="10569" y="26323"/>
                </a:lnTo>
                <a:lnTo>
                  <a:pt x="10580" y="26288"/>
                </a:lnTo>
                <a:lnTo>
                  <a:pt x="10591" y="26243"/>
                </a:lnTo>
                <a:lnTo>
                  <a:pt x="10580" y="26197"/>
                </a:lnTo>
                <a:lnTo>
                  <a:pt x="10569" y="26163"/>
                </a:lnTo>
                <a:lnTo>
                  <a:pt x="10557" y="26129"/>
                </a:lnTo>
                <a:lnTo>
                  <a:pt x="10523" y="26095"/>
                </a:lnTo>
                <a:lnTo>
                  <a:pt x="10500" y="26061"/>
                </a:lnTo>
                <a:lnTo>
                  <a:pt x="10466" y="26050"/>
                </a:lnTo>
                <a:lnTo>
                  <a:pt x="10421" y="26027"/>
                </a:lnTo>
                <a:lnTo>
                  <a:pt x="10387" y="26015"/>
                </a:lnTo>
                <a:lnTo>
                  <a:pt x="10387" y="23706"/>
                </a:lnTo>
                <a:lnTo>
                  <a:pt x="10421" y="23695"/>
                </a:lnTo>
                <a:lnTo>
                  <a:pt x="10455" y="23684"/>
                </a:lnTo>
                <a:lnTo>
                  <a:pt x="10489" y="23661"/>
                </a:lnTo>
                <a:lnTo>
                  <a:pt x="10523" y="23627"/>
                </a:lnTo>
                <a:lnTo>
                  <a:pt x="10546" y="23604"/>
                </a:lnTo>
                <a:lnTo>
                  <a:pt x="10557" y="23570"/>
                </a:lnTo>
                <a:lnTo>
                  <a:pt x="10569" y="23524"/>
                </a:lnTo>
                <a:lnTo>
                  <a:pt x="10580" y="23490"/>
                </a:lnTo>
                <a:lnTo>
                  <a:pt x="10569" y="23445"/>
                </a:lnTo>
                <a:lnTo>
                  <a:pt x="10557" y="23399"/>
                </a:lnTo>
                <a:lnTo>
                  <a:pt x="10534" y="23365"/>
                </a:lnTo>
                <a:lnTo>
                  <a:pt x="10512" y="23331"/>
                </a:lnTo>
                <a:lnTo>
                  <a:pt x="10478" y="23308"/>
                </a:lnTo>
                <a:lnTo>
                  <a:pt x="10443" y="23285"/>
                </a:lnTo>
                <a:lnTo>
                  <a:pt x="10398" y="23274"/>
                </a:lnTo>
                <a:lnTo>
                  <a:pt x="10307" y="23274"/>
                </a:lnTo>
                <a:lnTo>
                  <a:pt x="10261" y="23297"/>
                </a:lnTo>
                <a:lnTo>
                  <a:pt x="10216" y="23331"/>
                </a:lnTo>
                <a:lnTo>
                  <a:pt x="10182" y="23365"/>
                </a:lnTo>
                <a:lnTo>
                  <a:pt x="8225" y="22239"/>
                </a:lnTo>
                <a:lnTo>
                  <a:pt x="8237" y="22193"/>
                </a:lnTo>
                <a:lnTo>
                  <a:pt x="8237" y="22136"/>
                </a:lnTo>
                <a:lnTo>
                  <a:pt x="8237" y="22091"/>
                </a:lnTo>
                <a:lnTo>
                  <a:pt x="8225" y="22045"/>
                </a:lnTo>
                <a:lnTo>
                  <a:pt x="8203" y="22000"/>
                </a:lnTo>
                <a:lnTo>
                  <a:pt x="8168" y="21966"/>
                </a:lnTo>
                <a:lnTo>
                  <a:pt x="8134" y="21932"/>
                </a:lnTo>
                <a:lnTo>
                  <a:pt x="8089" y="21909"/>
                </a:lnTo>
                <a:lnTo>
                  <a:pt x="8043" y="21898"/>
                </a:lnTo>
                <a:lnTo>
                  <a:pt x="7986" y="21886"/>
                </a:lnTo>
                <a:lnTo>
                  <a:pt x="7941" y="21898"/>
                </a:lnTo>
                <a:lnTo>
                  <a:pt x="7895" y="21909"/>
                </a:lnTo>
                <a:lnTo>
                  <a:pt x="7850" y="21932"/>
                </a:lnTo>
                <a:lnTo>
                  <a:pt x="7816" y="21966"/>
                </a:lnTo>
                <a:lnTo>
                  <a:pt x="7782" y="22000"/>
                </a:lnTo>
                <a:lnTo>
                  <a:pt x="7759" y="22045"/>
                </a:lnTo>
                <a:lnTo>
                  <a:pt x="7736" y="22091"/>
                </a:lnTo>
                <a:lnTo>
                  <a:pt x="7736" y="22136"/>
                </a:lnTo>
                <a:lnTo>
                  <a:pt x="7736" y="22193"/>
                </a:lnTo>
                <a:lnTo>
                  <a:pt x="7759" y="22239"/>
                </a:lnTo>
                <a:lnTo>
                  <a:pt x="5780" y="23376"/>
                </a:lnTo>
                <a:lnTo>
                  <a:pt x="5745" y="23342"/>
                </a:lnTo>
                <a:lnTo>
                  <a:pt x="5711" y="23320"/>
                </a:lnTo>
                <a:lnTo>
                  <a:pt x="5666" y="23308"/>
                </a:lnTo>
                <a:lnTo>
                  <a:pt x="5620" y="23297"/>
                </a:lnTo>
                <a:lnTo>
                  <a:pt x="5575" y="23308"/>
                </a:lnTo>
                <a:lnTo>
                  <a:pt x="5529" y="23320"/>
                </a:lnTo>
                <a:lnTo>
                  <a:pt x="5495" y="23342"/>
                </a:lnTo>
                <a:lnTo>
                  <a:pt x="5461" y="23376"/>
                </a:lnTo>
                <a:lnTo>
                  <a:pt x="3470" y="22227"/>
                </a:lnTo>
                <a:lnTo>
                  <a:pt x="3482" y="22182"/>
                </a:lnTo>
                <a:lnTo>
                  <a:pt x="3482" y="22136"/>
                </a:lnTo>
                <a:lnTo>
                  <a:pt x="3482" y="22091"/>
                </a:lnTo>
                <a:lnTo>
                  <a:pt x="3470" y="22057"/>
                </a:lnTo>
                <a:lnTo>
                  <a:pt x="3448" y="22011"/>
                </a:lnTo>
                <a:lnTo>
                  <a:pt x="3425" y="21977"/>
                </a:lnTo>
                <a:lnTo>
                  <a:pt x="3391" y="21954"/>
                </a:lnTo>
                <a:lnTo>
                  <a:pt x="3357" y="21932"/>
                </a:lnTo>
                <a:lnTo>
                  <a:pt x="3311" y="21920"/>
                </a:lnTo>
                <a:lnTo>
                  <a:pt x="3277" y="21909"/>
                </a:lnTo>
                <a:lnTo>
                  <a:pt x="3277" y="19634"/>
                </a:lnTo>
                <a:lnTo>
                  <a:pt x="3322" y="19623"/>
                </a:lnTo>
                <a:lnTo>
                  <a:pt x="3368" y="19611"/>
                </a:lnTo>
                <a:lnTo>
                  <a:pt x="3402" y="19588"/>
                </a:lnTo>
                <a:lnTo>
                  <a:pt x="3436" y="19554"/>
                </a:lnTo>
                <a:lnTo>
                  <a:pt x="3459" y="19520"/>
                </a:lnTo>
                <a:lnTo>
                  <a:pt x="3482" y="19475"/>
                </a:lnTo>
                <a:lnTo>
                  <a:pt x="3493" y="19429"/>
                </a:lnTo>
                <a:lnTo>
                  <a:pt x="3504" y="19384"/>
                </a:lnTo>
                <a:lnTo>
                  <a:pt x="3493" y="19327"/>
                </a:lnTo>
                <a:lnTo>
                  <a:pt x="3482" y="19281"/>
                </a:lnTo>
                <a:lnTo>
                  <a:pt x="5404" y="18178"/>
                </a:lnTo>
                <a:lnTo>
                  <a:pt x="5438" y="18223"/>
                </a:lnTo>
                <a:lnTo>
                  <a:pt x="5495" y="18257"/>
                </a:lnTo>
                <a:lnTo>
                  <a:pt x="5552" y="18280"/>
                </a:lnTo>
                <a:lnTo>
                  <a:pt x="5620" y="18292"/>
                </a:lnTo>
                <a:lnTo>
                  <a:pt x="5689" y="18280"/>
                </a:lnTo>
                <a:lnTo>
                  <a:pt x="5745" y="18257"/>
                </a:lnTo>
                <a:lnTo>
                  <a:pt x="5802" y="18223"/>
                </a:lnTo>
                <a:lnTo>
                  <a:pt x="5836" y="18166"/>
                </a:lnTo>
                <a:lnTo>
                  <a:pt x="7748" y="19270"/>
                </a:lnTo>
                <a:lnTo>
                  <a:pt x="7736" y="19327"/>
                </a:lnTo>
                <a:lnTo>
                  <a:pt x="7725" y="19384"/>
                </a:lnTo>
                <a:lnTo>
                  <a:pt x="7736" y="19441"/>
                </a:lnTo>
                <a:lnTo>
                  <a:pt x="7748" y="19486"/>
                </a:lnTo>
                <a:lnTo>
                  <a:pt x="7770" y="19532"/>
                </a:lnTo>
                <a:lnTo>
                  <a:pt x="7804" y="19566"/>
                </a:lnTo>
                <a:lnTo>
                  <a:pt x="7839" y="19600"/>
                </a:lnTo>
                <a:lnTo>
                  <a:pt x="7884" y="19623"/>
                </a:lnTo>
                <a:lnTo>
                  <a:pt x="7941" y="19645"/>
                </a:lnTo>
                <a:lnTo>
                  <a:pt x="8043" y="19645"/>
                </a:lnTo>
                <a:lnTo>
                  <a:pt x="8089" y="19623"/>
                </a:lnTo>
                <a:lnTo>
                  <a:pt x="8134" y="19600"/>
                </a:lnTo>
                <a:lnTo>
                  <a:pt x="8180" y="19566"/>
                </a:lnTo>
                <a:lnTo>
                  <a:pt x="8203" y="19532"/>
                </a:lnTo>
                <a:lnTo>
                  <a:pt x="8225" y="19486"/>
                </a:lnTo>
                <a:lnTo>
                  <a:pt x="8248" y="19441"/>
                </a:lnTo>
                <a:lnTo>
                  <a:pt x="8248" y="19384"/>
                </a:lnTo>
                <a:lnTo>
                  <a:pt x="8248" y="19327"/>
                </a:lnTo>
                <a:lnTo>
                  <a:pt x="8225" y="19281"/>
                </a:lnTo>
                <a:lnTo>
                  <a:pt x="10148" y="18166"/>
                </a:lnTo>
                <a:lnTo>
                  <a:pt x="10193" y="18212"/>
                </a:lnTo>
                <a:lnTo>
                  <a:pt x="10239" y="18246"/>
                </a:lnTo>
                <a:lnTo>
                  <a:pt x="10296" y="18269"/>
                </a:lnTo>
                <a:lnTo>
                  <a:pt x="10364" y="18280"/>
                </a:lnTo>
                <a:lnTo>
                  <a:pt x="10409" y="18280"/>
                </a:lnTo>
                <a:lnTo>
                  <a:pt x="10455" y="18257"/>
                </a:lnTo>
                <a:lnTo>
                  <a:pt x="10500" y="18235"/>
                </a:lnTo>
                <a:lnTo>
                  <a:pt x="10534" y="18212"/>
                </a:lnTo>
                <a:lnTo>
                  <a:pt x="10569" y="18178"/>
                </a:lnTo>
                <a:lnTo>
                  <a:pt x="10591" y="18132"/>
                </a:lnTo>
                <a:lnTo>
                  <a:pt x="10603" y="18087"/>
                </a:lnTo>
                <a:lnTo>
                  <a:pt x="10603" y="18030"/>
                </a:lnTo>
                <a:lnTo>
                  <a:pt x="10603" y="17984"/>
                </a:lnTo>
                <a:lnTo>
                  <a:pt x="10591" y="17939"/>
                </a:lnTo>
                <a:lnTo>
                  <a:pt x="10569" y="17905"/>
                </a:lnTo>
                <a:lnTo>
                  <a:pt x="10546" y="17871"/>
                </a:lnTo>
                <a:lnTo>
                  <a:pt x="10512" y="17837"/>
                </a:lnTo>
                <a:lnTo>
                  <a:pt x="10466" y="17814"/>
                </a:lnTo>
                <a:lnTo>
                  <a:pt x="10432" y="17802"/>
                </a:lnTo>
                <a:lnTo>
                  <a:pt x="10387" y="17791"/>
                </a:lnTo>
                <a:lnTo>
                  <a:pt x="10387" y="15539"/>
                </a:lnTo>
                <a:lnTo>
                  <a:pt x="10432" y="15539"/>
                </a:lnTo>
                <a:lnTo>
                  <a:pt x="10478" y="15516"/>
                </a:lnTo>
                <a:lnTo>
                  <a:pt x="10523" y="15493"/>
                </a:lnTo>
                <a:lnTo>
                  <a:pt x="10557" y="15459"/>
                </a:lnTo>
                <a:lnTo>
                  <a:pt x="10580" y="15414"/>
                </a:lnTo>
                <a:lnTo>
                  <a:pt x="10603" y="15380"/>
                </a:lnTo>
                <a:lnTo>
                  <a:pt x="10625" y="15334"/>
                </a:lnTo>
                <a:lnTo>
                  <a:pt x="10625" y="15277"/>
                </a:lnTo>
                <a:lnTo>
                  <a:pt x="10625" y="15220"/>
                </a:lnTo>
                <a:lnTo>
                  <a:pt x="10603" y="15175"/>
                </a:lnTo>
                <a:lnTo>
                  <a:pt x="10580" y="15129"/>
                </a:lnTo>
                <a:lnTo>
                  <a:pt x="10546" y="15095"/>
                </a:lnTo>
                <a:lnTo>
                  <a:pt x="10512" y="15061"/>
                </a:lnTo>
                <a:lnTo>
                  <a:pt x="10466" y="15027"/>
                </a:lnTo>
                <a:lnTo>
                  <a:pt x="10409" y="15016"/>
                </a:lnTo>
                <a:lnTo>
                  <a:pt x="10296" y="15016"/>
                </a:lnTo>
                <a:lnTo>
                  <a:pt x="10239" y="15038"/>
                </a:lnTo>
                <a:lnTo>
                  <a:pt x="10182" y="15084"/>
                </a:lnTo>
                <a:lnTo>
                  <a:pt x="10136" y="15129"/>
                </a:lnTo>
                <a:lnTo>
                  <a:pt x="8237" y="14026"/>
                </a:lnTo>
                <a:lnTo>
                  <a:pt x="8248" y="13980"/>
                </a:lnTo>
                <a:lnTo>
                  <a:pt x="8259" y="13935"/>
                </a:lnTo>
                <a:lnTo>
                  <a:pt x="8248" y="13878"/>
                </a:lnTo>
                <a:lnTo>
                  <a:pt x="8237" y="13832"/>
                </a:lnTo>
                <a:lnTo>
                  <a:pt x="8214" y="13787"/>
                </a:lnTo>
                <a:lnTo>
                  <a:pt x="8180" y="13741"/>
                </a:lnTo>
                <a:lnTo>
                  <a:pt x="8134" y="13707"/>
                </a:lnTo>
                <a:lnTo>
                  <a:pt x="8089" y="13685"/>
                </a:lnTo>
                <a:lnTo>
                  <a:pt x="8043" y="13673"/>
                </a:lnTo>
                <a:lnTo>
                  <a:pt x="7986" y="13662"/>
                </a:lnTo>
                <a:lnTo>
                  <a:pt x="7941" y="13673"/>
                </a:lnTo>
                <a:lnTo>
                  <a:pt x="7884" y="13685"/>
                </a:lnTo>
                <a:lnTo>
                  <a:pt x="7839" y="13707"/>
                </a:lnTo>
                <a:lnTo>
                  <a:pt x="7804" y="13741"/>
                </a:lnTo>
                <a:lnTo>
                  <a:pt x="7770" y="13787"/>
                </a:lnTo>
                <a:lnTo>
                  <a:pt x="7748" y="13832"/>
                </a:lnTo>
                <a:lnTo>
                  <a:pt x="7725" y="13878"/>
                </a:lnTo>
                <a:lnTo>
                  <a:pt x="7725" y="13935"/>
                </a:lnTo>
                <a:lnTo>
                  <a:pt x="7725" y="13980"/>
                </a:lnTo>
                <a:lnTo>
                  <a:pt x="7748" y="14026"/>
                </a:lnTo>
                <a:lnTo>
                  <a:pt x="5836" y="15129"/>
                </a:lnTo>
                <a:lnTo>
                  <a:pt x="5791" y="15084"/>
                </a:lnTo>
                <a:lnTo>
                  <a:pt x="5745" y="15050"/>
                </a:lnTo>
                <a:lnTo>
                  <a:pt x="5689" y="15027"/>
                </a:lnTo>
                <a:lnTo>
                  <a:pt x="5620" y="15016"/>
                </a:lnTo>
                <a:lnTo>
                  <a:pt x="5552" y="15027"/>
                </a:lnTo>
                <a:lnTo>
                  <a:pt x="5495" y="15050"/>
                </a:lnTo>
                <a:lnTo>
                  <a:pt x="5438" y="15084"/>
                </a:lnTo>
                <a:lnTo>
                  <a:pt x="5404" y="15129"/>
                </a:lnTo>
                <a:lnTo>
                  <a:pt x="3413" y="13980"/>
                </a:lnTo>
                <a:lnTo>
                  <a:pt x="3425" y="13935"/>
                </a:lnTo>
                <a:lnTo>
                  <a:pt x="3413" y="13867"/>
                </a:lnTo>
                <a:lnTo>
                  <a:pt x="3379" y="13821"/>
                </a:lnTo>
                <a:lnTo>
                  <a:pt x="3334" y="13787"/>
                </a:lnTo>
                <a:lnTo>
                  <a:pt x="3277" y="13764"/>
                </a:lnTo>
                <a:lnTo>
                  <a:pt x="3277" y="11444"/>
                </a:lnTo>
                <a:lnTo>
                  <a:pt x="3322" y="11432"/>
                </a:lnTo>
                <a:lnTo>
                  <a:pt x="3368" y="11410"/>
                </a:lnTo>
                <a:lnTo>
                  <a:pt x="3413" y="11387"/>
                </a:lnTo>
                <a:lnTo>
                  <a:pt x="3448" y="11353"/>
                </a:lnTo>
                <a:lnTo>
                  <a:pt x="3482" y="11319"/>
                </a:lnTo>
                <a:lnTo>
                  <a:pt x="3504" y="11273"/>
                </a:lnTo>
                <a:lnTo>
                  <a:pt x="3516" y="11227"/>
                </a:lnTo>
                <a:lnTo>
                  <a:pt x="3516" y="11171"/>
                </a:lnTo>
                <a:lnTo>
                  <a:pt x="3516" y="11114"/>
                </a:lnTo>
                <a:lnTo>
                  <a:pt x="3493" y="11057"/>
                </a:lnTo>
                <a:lnTo>
                  <a:pt x="5450" y="9931"/>
                </a:lnTo>
                <a:lnTo>
                  <a:pt x="5472" y="9976"/>
                </a:lnTo>
                <a:lnTo>
                  <a:pt x="5518" y="9999"/>
                </a:lnTo>
                <a:lnTo>
                  <a:pt x="5563" y="10022"/>
                </a:lnTo>
                <a:lnTo>
                  <a:pt x="5620" y="10033"/>
                </a:lnTo>
                <a:lnTo>
                  <a:pt x="5666" y="10022"/>
                </a:lnTo>
                <a:lnTo>
                  <a:pt x="5700" y="10010"/>
                </a:lnTo>
                <a:lnTo>
                  <a:pt x="5734" y="9999"/>
                </a:lnTo>
                <a:lnTo>
                  <a:pt x="5768" y="9965"/>
                </a:lnTo>
                <a:lnTo>
                  <a:pt x="5791" y="9942"/>
                </a:lnTo>
                <a:lnTo>
                  <a:pt x="5814" y="9908"/>
                </a:lnTo>
                <a:lnTo>
                  <a:pt x="5825" y="9862"/>
                </a:lnTo>
                <a:lnTo>
                  <a:pt x="5825" y="9828"/>
                </a:lnTo>
                <a:lnTo>
                  <a:pt x="5825" y="9783"/>
                </a:lnTo>
                <a:lnTo>
                  <a:pt x="5814" y="9749"/>
                </a:lnTo>
                <a:lnTo>
                  <a:pt x="5768" y="9692"/>
                </a:lnTo>
                <a:lnTo>
                  <a:pt x="5711" y="9646"/>
                </a:lnTo>
                <a:lnTo>
                  <a:pt x="5677" y="9635"/>
                </a:lnTo>
                <a:lnTo>
                  <a:pt x="5643" y="9624"/>
                </a:lnTo>
                <a:lnTo>
                  <a:pt x="5643" y="7269"/>
                </a:lnTo>
                <a:lnTo>
                  <a:pt x="5677" y="7257"/>
                </a:lnTo>
                <a:lnTo>
                  <a:pt x="5711" y="7246"/>
                </a:lnTo>
                <a:lnTo>
                  <a:pt x="5768" y="7201"/>
                </a:lnTo>
                <a:lnTo>
                  <a:pt x="5814" y="7144"/>
                </a:lnTo>
                <a:lnTo>
                  <a:pt x="5825" y="7110"/>
                </a:lnTo>
                <a:lnTo>
                  <a:pt x="5825" y="7064"/>
                </a:lnTo>
                <a:lnTo>
                  <a:pt x="5825" y="7030"/>
                </a:lnTo>
                <a:lnTo>
                  <a:pt x="5802" y="6984"/>
                </a:lnTo>
                <a:lnTo>
                  <a:pt x="5791" y="6950"/>
                </a:lnTo>
                <a:lnTo>
                  <a:pt x="5768" y="6928"/>
                </a:lnTo>
                <a:lnTo>
                  <a:pt x="5734" y="6893"/>
                </a:lnTo>
                <a:lnTo>
                  <a:pt x="5700" y="6882"/>
                </a:lnTo>
                <a:lnTo>
                  <a:pt x="5666" y="6871"/>
                </a:lnTo>
                <a:lnTo>
                  <a:pt x="5620" y="6859"/>
                </a:lnTo>
                <a:lnTo>
                  <a:pt x="5575" y="6871"/>
                </a:lnTo>
                <a:lnTo>
                  <a:pt x="5529" y="6882"/>
                </a:lnTo>
                <a:lnTo>
                  <a:pt x="5484" y="6916"/>
                </a:lnTo>
                <a:lnTo>
                  <a:pt x="5450" y="6950"/>
                </a:lnTo>
                <a:lnTo>
                  <a:pt x="3459" y="5790"/>
                </a:lnTo>
                <a:lnTo>
                  <a:pt x="3470" y="5756"/>
                </a:lnTo>
                <a:lnTo>
                  <a:pt x="3470" y="5722"/>
                </a:lnTo>
                <a:lnTo>
                  <a:pt x="3470" y="5676"/>
                </a:lnTo>
                <a:lnTo>
                  <a:pt x="3459" y="5642"/>
                </a:lnTo>
                <a:lnTo>
                  <a:pt x="3436" y="5608"/>
                </a:lnTo>
                <a:lnTo>
                  <a:pt x="3413" y="5574"/>
                </a:lnTo>
                <a:lnTo>
                  <a:pt x="3379" y="5551"/>
                </a:lnTo>
                <a:lnTo>
                  <a:pt x="3345" y="5528"/>
                </a:lnTo>
                <a:lnTo>
                  <a:pt x="3311" y="5506"/>
                </a:lnTo>
                <a:lnTo>
                  <a:pt x="3277" y="5506"/>
                </a:lnTo>
                <a:lnTo>
                  <a:pt x="3277" y="3162"/>
                </a:lnTo>
                <a:lnTo>
                  <a:pt x="3311" y="3162"/>
                </a:lnTo>
                <a:lnTo>
                  <a:pt x="3345" y="3151"/>
                </a:lnTo>
                <a:lnTo>
                  <a:pt x="3402" y="3105"/>
                </a:lnTo>
                <a:lnTo>
                  <a:pt x="3436" y="3037"/>
                </a:lnTo>
                <a:lnTo>
                  <a:pt x="3448" y="3003"/>
                </a:lnTo>
                <a:lnTo>
                  <a:pt x="3459" y="2958"/>
                </a:lnTo>
                <a:lnTo>
                  <a:pt x="3448" y="2923"/>
                </a:lnTo>
                <a:lnTo>
                  <a:pt x="3436" y="2878"/>
                </a:lnTo>
                <a:lnTo>
                  <a:pt x="5416" y="1740"/>
                </a:lnTo>
                <a:lnTo>
                  <a:pt x="5450" y="1786"/>
                </a:lnTo>
                <a:lnTo>
                  <a:pt x="5495" y="1820"/>
                </a:lnTo>
                <a:lnTo>
                  <a:pt x="5552" y="1843"/>
                </a:lnTo>
                <a:lnTo>
                  <a:pt x="5620" y="1854"/>
                </a:lnTo>
                <a:lnTo>
                  <a:pt x="5677" y="1843"/>
                </a:lnTo>
                <a:lnTo>
                  <a:pt x="5734" y="1820"/>
                </a:lnTo>
                <a:lnTo>
                  <a:pt x="5791" y="1786"/>
                </a:lnTo>
                <a:lnTo>
                  <a:pt x="5825" y="1740"/>
                </a:lnTo>
                <a:lnTo>
                  <a:pt x="7759" y="2855"/>
                </a:lnTo>
                <a:lnTo>
                  <a:pt x="7748" y="2912"/>
                </a:lnTo>
                <a:lnTo>
                  <a:pt x="7736" y="2958"/>
                </a:lnTo>
                <a:lnTo>
                  <a:pt x="7748" y="3014"/>
                </a:lnTo>
                <a:lnTo>
                  <a:pt x="7759" y="3060"/>
                </a:lnTo>
                <a:lnTo>
                  <a:pt x="7782" y="3094"/>
                </a:lnTo>
                <a:lnTo>
                  <a:pt x="7804" y="3128"/>
                </a:lnTo>
                <a:lnTo>
                  <a:pt x="7839" y="3162"/>
                </a:lnTo>
                <a:lnTo>
                  <a:pt x="7884" y="3185"/>
                </a:lnTo>
                <a:lnTo>
                  <a:pt x="7918" y="3196"/>
                </a:lnTo>
                <a:lnTo>
                  <a:pt x="7964" y="3208"/>
                </a:lnTo>
                <a:lnTo>
                  <a:pt x="7964" y="5494"/>
                </a:lnTo>
                <a:lnTo>
                  <a:pt x="7930" y="5506"/>
                </a:lnTo>
                <a:lnTo>
                  <a:pt x="7884" y="5517"/>
                </a:lnTo>
                <a:lnTo>
                  <a:pt x="7850" y="5540"/>
                </a:lnTo>
                <a:lnTo>
                  <a:pt x="7827" y="5574"/>
                </a:lnTo>
                <a:lnTo>
                  <a:pt x="7793" y="5597"/>
                </a:lnTo>
                <a:lnTo>
                  <a:pt x="7782" y="5642"/>
                </a:lnTo>
                <a:lnTo>
                  <a:pt x="7770" y="5676"/>
                </a:lnTo>
                <a:lnTo>
                  <a:pt x="7759" y="5722"/>
                </a:lnTo>
                <a:lnTo>
                  <a:pt x="7770" y="5767"/>
                </a:lnTo>
                <a:lnTo>
                  <a:pt x="7782" y="5813"/>
                </a:lnTo>
                <a:lnTo>
                  <a:pt x="7804" y="5847"/>
                </a:lnTo>
                <a:lnTo>
                  <a:pt x="7827" y="5881"/>
                </a:lnTo>
                <a:lnTo>
                  <a:pt x="7861" y="5904"/>
                </a:lnTo>
                <a:lnTo>
                  <a:pt x="7895" y="5927"/>
                </a:lnTo>
                <a:lnTo>
                  <a:pt x="7941" y="5938"/>
                </a:lnTo>
                <a:lnTo>
                  <a:pt x="7986" y="5949"/>
                </a:lnTo>
                <a:lnTo>
                  <a:pt x="8043" y="5938"/>
                </a:lnTo>
                <a:lnTo>
                  <a:pt x="8100" y="5915"/>
                </a:lnTo>
                <a:lnTo>
                  <a:pt x="8146" y="5881"/>
                </a:lnTo>
                <a:lnTo>
                  <a:pt x="8180" y="5836"/>
                </a:lnTo>
                <a:lnTo>
                  <a:pt x="10136" y="6962"/>
                </a:lnTo>
                <a:lnTo>
                  <a:pt x="10125" y="7019"/>
                </a:lnTo>
                <a:lnTo>
                  <a:pt x="10114" y="7064"/>
                </a:lnTo>
                <a:lnTo>
                  <a:pt x="10114" y="7110"/>
                </a:lnTo>
                <a:lnTo>
                  <a:pt x="10136" y="7155"/>
                </a:lnTo>
                <a:lnTo>
                  <a:pt x="10148" y="7201"/>
                </a:lnTo>
                <a:lnTo>
                  <a:pt x="10182" y="7235"/>
                </a:lnTo>
                <a:lnTo>
                  <a:pt x="10216" y="7257"/>
                </a:lnTo>
                <a:lnTo>
                  <a:pt x="10250" y="7292"/>
                </a:lnTo>
                <a:lnTo>
                  <a:pt x="10296" y="7303"/>
                </a:lnTo>
                <a:lnTo>
                  <a:pt x="10341" y="7314"/>
                </a:lnTo>
                <a:lnTo>
                  <a:pt x="10341" y="9567"/>
                </a:lnTo>
                <a:lnTo>
                  <a:pt x="10296" y="9578"/>
                </a:lnTo>
                <a:lnTo>
                  <a:pt x="10250" y="9601"/>
                </a:lnTo>
                <a:lnTo>
                  <a:pt x="10205" y="9624"/>
                </a:lnTo>
                <a:lnTo>
                  <a:pt x="10170" y="9646"/>
                </a:lnTo>
                <a:lnTo>
                  <a:pt x="10148" y="9692"/>
                </a:lnTo>
                <a:lnTo>
                  <a:pt x="10125" y="9726"/>
                </a:lnTo>
                <a:lnTo>
                  <a:pt x="10114" y="9771"/>
                </a:lnTo>
                <a:lnTo>
                  <a:pt x="10102" y="9828"/>
                </a:lnTo>
                <a:lnTo>
                  <a:pt x="10114" y="9874"/>
                </a:lnTo>
                <a:lnTo>
                  <a:pt x="10125" y="9919"/>
                </a:lnTo>
                <a:lnTo>
                  <a:pt x="10148" y="9965"/>
                </a:lnTo>
                <a:lnTo>
                  <a:pt x="10182" y="10010"/>
                </a:lnTo>
                <a:lnTo>
                  <a:pt x="10216" y="10033"/>
                </a:lnTo>
                <a:lnTo>
                  <a:pt x="10261" y="10056"/>
                </a:lnTo>
                <a:lnTo>
                  <a:pt x="10307" y="10079"/>
                </a:lnTo>
                <a:lnTo>
                  <a:pt x="10364" y="10079"/>
                </a:lnTo>
                <a:lnTo>
                  <a:pt x="10421" y="10067"/>
                </a:lnTo>
                <a:lnTo>
                  <a:pt x="10489" y="10044"/>
                </a:lnTo>
                <a:lnTo>
                  <a:pt x="10534" y="10010"/>
                </a:lnTo>
                <a:lnTo>
                  <a:pt x="10580" y="9953"/>
                </a:lnTo>
                <a:lnTo>
                  <a:pt x="12548" y="11102"/>
                </a:lnTo>
                <a:lnTo>
                  <a:pt x="12537" y="11136"/>
                </a:lnTo>
                <a:lnTo>
                  <a:pt x="12537" y="11171"/>
                </a:lnTo>
                <a:lnTo>
                  <a:pt x="12537" y="11216"/>
                </a:lnTo>
                <a:lnTo>
                  <a:pt x="12548" y="11250"/>
                </a:lnTo>
                <a:lnTo>
                  <a:pt x="12571" y="11284"/>
                </a:lnTo>
                <a:lnTo>
                  <a:pt x="12593" y="11307"/>
                </a:lnTo>
                <a:lnTo>
                  <a:pt x="12616" y="11330"/>
                </a:lnTo>
                <a:lnTo>
                  <a:pt x="12650" y="11353"/>
                </a:lnTo>
                <a:lnTo>
                  <a:pt x="12696" y="11364"/>
                </a:lnTo>
                <a:lnTo>
                  <a:pt x="12764" y="11364"/>
                </a:lnTo>
                <a:lnTo>
                  <a:pt x="12810" y="11353"/>
                </a:lnTo>
                <a:lnTo>
                  <a:pt x="12832" y="11330"/>
                </a:lnTo>
                <a:lnTo>
                  <a:pt x="12866" y="11307"/>
                </a:lnTo>
                <a:lnTo>
                  <a:pt x="12889" y="11284"/>
                </a:lnTo>
                <a:lnTo>
                  <a:pt x="12912" y="11250"/>
                </a:lnTo>
                <a:lnTo>
                  <a:pt x="12923" y="11216"/>
                </a:lnTo>
                <a:lnTo>
                  <a:pt x="12923" y="11171"/>
                </a:lnTo>
                <a:lnTo>
                  <a:pt x="12923" y="11136"/>
                </a:lnTo>
                <a:lnTo>
                  <a:pt x="12912" y="11102"/>
                </a:lnTo>
                <a:lnTo>
                  <a:pt x="14891" y="9953"/>
                </a:lnTo>
                <a:lnTo>
                  <a:pt x="14925" y="9999"/>
                </a:lnTo>
                <a:lnTo>
                  <a:pt x="14982" y="10044"/>
                </a:lnTo>
                <a:lnTo>
                  <a:pt x="15039" y="10067"/>
                </a:lnTo>
                <a:lnTo>
                  <a:pt x="15153" y="10067"/>
                </a:lnTo>
                <a:lnTo>
                  <a:pt x="15198" y="10056"/>
                </a:lnTo>
                <a:lnTo>
                  <a:pt x="15233" y="10033"/>
                </a:lnTo>
                <a:lnTo>
                  <a:pt x="15278" y="9999"/>
                </a:lnTo>
                <a:lnTo>
                  <a:pt x="15301" y="9965"/>
                </a:lnTo>
                <a:lnTo>
                  <a:pt x="15324" y="9919"/>
                </a:lnTo>
                <a:lnTo>
                  <a:pt x="15335" y="9874"/>
                </a:lnTo>
                <a:lnTo>
                  <a:pt x="15346" y="9828"/>
                </a:lnTo>
                <a:lnTo>
                  <a:pt x="15346" y="9783"/>
                </a:lnTo>
                <a:lnTo>
                  <a:pt x="15324" y="9737"/>
                </a:lnTo>
                <a:lnTo>
                  <a:pt x="15312" y="9692"/>
                </a:lnTo>
                <a:lnTo>
                  <a:pt x="15278" y="9658"/>
                </a:lnTo>
                <a:lnTo>
                  <a:pt x="15244" y="9635"/>
                </a:lnTo>
                <a:lnTo>
                  <a:pt x="15210" y="9601"/>
                </a:lnTo>
                <a:lnTo>
                  <a:pt x="15176" y="9589"/>
                </a:lnTo>
                <a:lnTo>
                  <a:pt x="15130" y="9578"/>
                </a:lnTo>
                <a:lnTo>
                  <a:pt x="15130" y="7246"/>
                </a:lnTo>
                <a:lnTo>
                  <a:pt x="15187" y="7223"/>
                </a:lnTo>
                <a:lnTo>
                  <a:pt x="15233" y="7178"/>
                </a:lnTo>
                <a:lnTo>
                  <a:pt x="15267" y="7132"/>
                </a:lnTo>
                <a:lnTo>
                  <a:pt x="15278" y="7064"/>
                </a:lnTo>
                <a:lnTo>
                  <a:pt x="15267" y="7007"/>
                </a:lnTo>
                <a:lnTo>
                  <a:pt x="17257" y="5847"/>
                </a:lnTo>
                <a:lnTo>
                  <a:pt x="17303" y="5892"/>
                </a:lnTo>
                <a:lnTo>
                  <a:pt x="17348" y="5938"/>
                </a:lnTo>
                <a:lnTo>
                  <a:pt x="17405" y="5961"/>
                </a:lnTo>
                <a:lnTo>
                  <a:pt x="17530" y="5961"/>
                </a:lnTo>
                <a:lnTo>
                  <a:pt x="17587" y="5938"/>
                </a:lnTo>
                <a:lnTo>
                  <a:pt x="17644" y="5892"/>
                </a:lnTo>
                <a:lnTo>
                  <a:pt x="17678" y="5847"/>
                </a:lnTo>
                <a:lnTo>
                  <a:pt x="19612" y="6962"/>
                </a:lnTo>
                <a:lnTo>
                  <a:pt x="19589" y="7007"/>
                </a:lnTo>
                <a:lnTo>
                  <a:pt x="19589" y="7064"/>
                </a:lnTo>
                <a:lnTo>
                  <a:pt x="19589" y="7121"/>
                </a:lnTo>
                <a:lnTo>
                  <a:pt x="19612" y="7166"/>
                </a:lnTo>
                <a:lnTo>
                  <a:pt x="19635" y="7212"/>
                </a:lnTo>
                <a:lnTo>
                  <a:pt x="19658" y="7246"/>
                </a:lnTo>
                <a:lnTo>
                  <a:pt x="19703" y="7280"/>
                </a:lnTo>
                <a:lnTo>
                  <a:pt x="19737" y="7303"/>
                </a:lnTo>
                <a:lnTo>
                  <a:pt x="19794" y="7314"/>
                </a:lnTo>
                <a:lnTo>
                  <a:pt x="19885" y="7314"/>
                </a:lnTo>
                <a:lnTo>
                  <a:pt x="19942" y="7303"/>
                </a:lnTo>
                <a:lnTo>
                  <a:pt x="19976" y="7280"/>
                </a:lnTo>
                <a:lnTo>
                  <a:pt x="20022" y="7246"/>
                </a:lnTo>
                <a:lnTo>
                  <a:pt x="20044" y="7212"/>
                </a:lnTo>
                <a:lnTo>
                  <a:pt x="20067" y="7166"/>
                </a:lnTo>
                <a:lnTo>
                  <a:pt x="20090" y="7121"/>
                </a:lnTo>
                <a:lnTo>
                  <a:pt x="20090" y="7064"/>
                </a:lnTo>
                <a:lnTo>
                  <a:pt x="20090" y="7019"/>
                </a:lnTo>
                <a:lnTo>
                  <a:pt x="20067" y="6962"/>
                </a:lnTo>
                <a:lnTo>
                  <a:pt x="22001" y="5847"/>
                </a:lnTo>
                <a:lnTo>
                  <a:pt x="22046" y="5892"/>
                </a:lnTo>
                <a:lnTo>
                  <a:pt x="22092" y="5927"/>
                </a:lnTo>
                <a:lnTo>
                  <a:pt x="22149" y="5949"/>
                </a:lnTo>
                <a:lnTo>
                  <a:pt x="22206" y="5961"/>
                </a:lnTo>
                <a:lnTo>
                  <a:pt x="22274" y="5949"/>
                </a:lnTo>
                <a:lnTo>
                  <a:pt x="22331" y="5927"/>
                </a:lnTo>
                <a:lnTo>
                  <a:pt x="22376" y="5892"/>
                </a:lnTo>
                <a:lnTo>
                  <a:pt x="22410" y="5847"/>
                </a:lnTo>
                <a:lnTo>
                  <a:pt x="24378" y="6984"/>
                </a:lnTo>
                <a:lnTo>
                  <a:pt x="24367" y="7019"/>
                </a:lnTo>
                <a:lnTo>
                  <a:pt x="24367" y="7064"/>
                </a:lnTo>
                <a:lnTo>
                  <a:pt x="24367" y="7110"/>
                </a:lnTo>
                <a:lnTo>
                  <a:pt x="24378" y="7155"/>
                </a:lnTo>
                <a:lnTo>
                  <a:pt x="24401" y="7189"/>
                </a:lnTo>
                <a:lnTo>
                  <a:pt x="24424" y="7223"/>
                </a:lnTo>
                <a:lnTo>
                  <a:pt x="24458" y="7246"/>
                </a:lnTo>
                <a:lnTo>
                  <a:pt x="24492" y="7269"/>
                </a:lnTo>
                <a:lnTo>
                  <a:pt x="24538" y="7280"/>
                </a:lnTo>
                <a:lnTo>
                  <a:pt x="24617" y="7280"/>
                </a:lnTo>
                <a:lnTo>
                  <a:pt x="24663" y="7269"/>
                </a:lnTo>
                <a:lnTo>
                  <a:pt x="24697" y="7246"/>
                </a:lnTo>
                <a:lnTo>
                  <a:pt x="24731" y="7223"/>
                </a:lnTo>
                <a:lnTo>
                  <a:pt x="24754" y="7189"/>
                </a:lnTo>
                <a:lnTo>
                  <a:pt x="24776" y="7155"/>
                </a:lnTo>
                <a:lnTo>
                  <a:pt x="24788" y="7110"/>
                </a:lnTo>
                <a:lnTo>
                  <a:pt x="24799" y="7064"/>
                </a:lnTo>
                <a:lnTo>
                  <a:pt x="24788" y="7030"/>
                </a:lnTo>
                <a:lnTo>
                  <a:pt x="24776" y="6984"/>
                </a:lnTo>
                <a:lnTo>
                  <a:pt x="26744" y="5847"/>
                </a:lnTo>
                <a:lnTo>
                  <a:pt x="26790" y="5892"/>
                </a:lnTo>
                <a:lnTo>
                  <a:pt x="26835" y="5927"/>
                </a:lnTo>
                <a:lnTo>
                  <a:pt x="26892" y="5949"/>
                </a:lnTo>
                <a:lnTo>
                  <a:pt x="26949" y="5961"/>
                </a:lnTo>
                <a:lnTo>
                  <a:pt x="26995" y="5949"/>
                </a:lnTo>
                <a:lnTo>
                  <a:pt x="27040" y="5938"/>
                </a:lnTo>
                <a:lnTo>
                  <a:pt x="27086" y="5915"/>
                </a:lnTo>
                <a:lnTo>
                  <a:pt x="27120" y="5892"/>
                </a:lnTo>
                <a:lnTo>
                  <a:pt x="27143" y="5858"/>
                </a:lnTo>
                <a:lnTo>
                  <a:pt x="27165" y="5813"/>
                </a:lnTo>
                <a:lnTo>
                  <a:pt x="27177" y="5767"/>
                </a:lnTo>
                <a:lnTo>
                  <a:pt x="27188" y="5722"/>
                </a:lnTo>
                <a:lnTo>
                  <a:pt x="27188" y="5676"/>
                </a:lnTo>
                <a:lnTo>
                  <a:pt x="27165" y="5631"/>
                </a:lnTo>
                <a:lnTo>
                  <a:pt x="27154" y="5597"/>
                </a:lnTo>
                <a:lnTo>
                  <a:pt x="27131" y="5563"/>
                </a:lnTo>
                <a:lnTo>
                  <a:pt x="27097" y="5540"/>
                </a:lnTo>
                <a:lnTo>
                  <a:pt x="27063" y="5517"/>
                </a:lnTo>
                <a:lnTo>
                  <a:pt x="27017" y="5494"/>
                </a:lnTo>
                <a:lnTo>
                  <a:pt x="26972" y="5483"/>
                </a:lnTo>
                <a:lnTo>
                  <a:pt x="26972" y="3196"/>
                </a:lnTo>
                <a:lnTo>
                  <a:pt x="27017" y="3185"/>
                </a:lnTo>
                <a:lnTo>
                  <a:pt x="27063" y="3174"/>
                </a:lnTo>
                <a:lnTo>
                  <a:pt x="27097" y="3151"/>
                </a:lnTo>
                <a:lnTo>
                  <a:pt x="27131" y="3117"/>
                </a:lnTo>
                <a:lnTo>
                  <a:pt x="27154" y="3083"/>
                </a:lnTo>
                <a:lnTo>
                  <a:pt x="27165" y="3049"/>
                </a:lnTo>
                <a:lnTo>
                  <a:pt x="27177" y="3003"/>
                </a:lnTo>
                <a:lnTo>
                  <a:pt x="27188" y="2958"/>
                </a:lnTo>
                <a:lnTo>
                  <a:pt x="27177" y="2912"/>
                </a:lnTo>
                <a:lnTo>
                  <a:pt x="27165" y="2867"/>
                </a:lnTo>
                <a:lnTo>
                  <a:pt x="27143" y="2832"/>
                </a:lnTo>
                <a:lnTo>
                  <a:pt x="27120" y="2798"/>
                </a:lnTo>
                <a:lnTo>
                  <a:pt x="27086" y="2764"/>
                </a:lnTo>
                <a:lnTo>
                  <a:pt x="27040" y="2741"/>
                </a:lnTo>
                <a:lnTo>
                  <a:pt x="26995" y="2730"/>
                </a:lnTo>
                <a:lnTo>
                  <a:pt x="26892" y="2730"/>
                </a:lnTo>
                <a:lnTo>
                  <a:pt x="26835" y="2753"/>
                </a:lnTo>
                <a:lnTo>
                  <a:pt x="26790" y="2787"/>
                </a:lnTo>
                <a:lnTo>
                  <a:pt x="26756" y="2821"/>
                </a:lnTo>
                <a:lnTo>
                  <a:pt x="24765" y="1672"/>
                </a:lnTo>
                <a:lnTo>
                  <a:pt x="24776" y="1615"/>
                </a:lnTo>
                <a:lnTo>
                  <a:pt x="24776" y="1570"/>
                </a:lnTo>
                <a:lnTo>
                  <a:pt x="24765" y="1536"/>
                </a:lnTo>
                <a:lnTo>
                  <a:pt x="24742" y="1502"/>
                </a:lnTo>
                <a:lnTo>
                  <a:pt x="24720" y="1467"/>
                </a:lnTo>
                <a:lnTo>
                  <a:pt x="24697" y="1445"/>
                </a:lnTo>
                <a:lnTo>
                  <a:pt x="24663" y="1433"/>
                </a:lnTo>
                <a:lnTo>
                  <a:pt x="24617" y="1422"/>
                </a:lnTo>
                <a:lnTo>
                  <a:pt x="24583" y="1411"/>
                </a:lnTo>
                <a:lnTo>
                  <a:pt x="24538" y="1422"/>
                </a:lnTo>
                <a:lnTo>
                  <a:pt x="24503" y="1433"/>
                </a:lnTo>
                <a:lnTo>
                  <a:pt x="24469" y="1445"/>
                </a:lnTo>
                <a:lnTo>
                  <a:pt x="24435" y="1467"/>
                </a:lnTo>
                <a:lnTo>
                  <a:pt x="24412" y="1502"/>
                </a:lnTo>
                <a:lnTo>
                  <a:pt x="24390" y="1536"/>
                </a:lnTo>
                <a:lnTo>
                  <a:pt x="24378" y="1570"/>
                </a:lnTo>
                <a:lnTo>
                  <a:pt x="24378" y="1615"/>
                </a:lnTo>
                <a:lnTo>
                  <a:pt x="24390" y="1684"/>
                </a:lnTo>
                <a:lnTo>
                  <a:pt x="22388" y="2832"/>
                </a:lnTo>
                <a:lnTo>
                  <a:pt x="22354" y="2798"/>
                </a:lnTo>
                <a:lnTo>
                  <a:pt x="22319" y="2764"/>
                </a:lnTo>
                <a:lnTo>
                  <a:pt x="22263" y="2741"/>
                </a:lnTo>
                <a:lnTo>
                  <a:pt x="22160" y="2741"/>
                </a:lnTo>
                <a:lnTo>
                  <a:pt x="22103" y="2764"/>
                </a:lnTo>
                <a:lnTo>
                  <a:pt x="22069" y="2787"/>
                </a:lnTo>
                <a:lnTo>
                  <a:pt x="22024" y="2832"/>
                </a:lnTo>
                <a:lnTo>
                  <a:pt x="20078" y="1706"/>
                </a:lnTo>
                <a:lnTo>
                  <a:pt x="20090" y="1661"/>
                </a:lnTo>
                <a:lnTo>
                  <a:pt x="20090" y="1615"/>
                </a:lnTo>
                <a:lnTo>
                  <a:pt x="20090" y="1558"/>
                </a:lnTo>
                <a:lnTo>
                  <a:pt x="20078" y="1513"/>
                </a:lnTo>
                <a:lnTo>
                  <a:pt x="20056" y="1467"/>
                </a:lnTo>
                <a:lnTo>
                  <a:pt x="20022" y="1433"/>
                </a:lnTo>
                <a:lnTo>
                  <a:pt x="19976" y="1399"/>
                </a:lnTo>
                <a:lnTo>
                  <a:pt x="19942" y="1376"/>
                </a:lnTo>
                <a:lnTo>
                  <a:pt x="19885" y="1365"/>
                </a:lnTo>
                <a:lnTo>
                  <a:pt x="19783" y="1365"/>
                </a:lnTo>
                <a:lnTo>
                  <a:pt x="19737" y="1376"/>
                </a:lnTo>
                <a:lnTo>
                  <a:pt x="19692" y="1399"/>
                </a:lnTo>
                <a:lnTo>
                  <a:pt x="19658" y="1433"/>
                </a:lnTo>
                <a:lnTo>
                  <a:pt x="19623" y="1467"/>
                </a:lnTo>
                <a:lnTo>
                  <a:pt x="19601" y="1513"/>
                </a:lnTo>
                <a:lnTo>
                  <a:pt x="19589" y="1558"/>
                </a:lnTo>
                <a:lnTo>
                  <a:pt x="19589" y="1615"/>
                </a:lnTo>
                <a:lnTo>
                  <a:pt x="19589" y="1661"/>
                </a:lnTo>
                <a:lnTo>
                  <a:pt x="19601" y="1706"/>
                </a:lnTo>
                <a:lnTo>
                  <a:pt x="17655" y="2832"/>
                </a:lnTo>
                <a:lnTo>
                  <a:pt x="17621" y="2798"/>
                </a:lnTo>
                <a:lnTo>
                  <a:pt x="17576" y="2764"/>
                </a:lnTo>
                <a:lnTo>
                  <a:pt x="17519" y="2741"/>
                </a:lnTo>
                <a:lnTo>
                  <a:pt x="17417" y="2741"/>
                </a:lnTo>
                <a:lnTo>
                  <a:pt x="17371" y="2764"/>
                </a:lnTo>
                <a:lnTo>
                  <a:pt x="17326" y="2787"/>
                </a:lnTo>
                <a:lnTo>
                  <a:pt x="17291" y="2832"/>
                </a:lnTo>
                <a:lnTo>
                  <a:pt x="15346" y="1706"/>
                </a:lnTo>
                <a:lnTo>
                  <a:pt x="15358" y="1661"/>
                </a:lnTo>
                <a:lnTo>
                  <a:pt x="15369" y="1615"/>
                </a:lnTo>
                <a:lnTo>
                  <a:pt x="15358" y="1558"/>
                </a:lnTo>
                <a:lnTo>
                  <a:pt x="15346" y="1513"/>
                </a:lnTo>
                <a:lnTo>
                  <a:pt x="15324" y="1479"/>
                </a:lnTo>
                <a:lnTo>
                  <a:pt x="15301" y="1433"/>
                </a:lnTo>
                <a:lnTo>
                  <a:pt x="15255" y="1399"/>
                </a:lnTo>
                <a:lnTo>
                  <a:pt x="15221" y="1376"/>
                </a:lnTo>
                <a:lnTo>
                  <a:pt x="15176" y="1354"/>
                </a:lnTo>
                <a:lnTo>
                  <a:pt x="15130" y="1354"/>
                </a:lnTo>
                <a:lnTo>
                  <a:pt x="15130" y="0"/>
                </a:lnTo>
                <a:lnTo>
                  <a:pt x="15085" y="0"/>
                </a:lnTo>
                <a:lnTo>
                  <a:pt x="15085" y="1354"/>
                </a:lnTo>
                <a:lnTo>
                  <a:pt x="15028" y="1354"/>
                </a:lnTo>
                <a:lnTo>
                  <a:pt x="14982" y="1376"/>
                </a:lnTo>
                <a:lnTo>
                  <a:pt x="14937" y="1399"/>
                </a:lnTo>
                <a:lnTo>
                  <a:pt x="14903" y="1433"/>
                </a:lnTo>
                <a:lnTo>
                  <a:pt x="14880" y="1467"/>
                </a:lnTo>
                <a:lnTo>
                  <a:pt x="14857" y="1513"/>
                </a:lnTo>
                <a:lnTo>
                  <a:pt x="14834" y="1558"/>
                </a:lnTo>
                <a:lnTo>
                  <a:pt x="14834" y="1615"/>
                </a:lnTo>
                <a:lnTo>
                  <a:pt x="14834" y="1661"/>
                </a:lnTo>
                <a:lnTo>
                  <a:pt x="14857" y="1718"/>
                </a:lnTo>
                <a:lnTo>
                  <a:pt x="12923" y="2821"/>
                </a:lnTo>
                <a:lnTo>
                  <a:pt x="12889" y="2776"/>
                </a:lnTo>
                <a:lnTo>
                  <a:pt x="12844" y="2753"/>
                </a:lnTo>
                <a:lnTo>
                  <a:pt x="12787" y="2730"/>
                </a:lnTo>
                <a:lnTo>
                  <a:pt x="12730" y="2719"/>
                </a:lnTo>
                <a:lnTo>
                  <a:pt x="12673" y="2730"/>
                </a:lnTo>
                <a:lnTo>
                  <a:pt x="12616" y="2753"/>
                </a:lnTo>
                <a:lnTo>
                  <a:pt x="12571" y="2776"/>
                </a:lnTo>
                <a:lnTo>
                  <a:pt x="12537" y="2821"/>
                </a:lnTo>
                <a:lnTo>
                  <a:pt x="10523" y="1661"/>
                </a:lnTo>
                <a:lnTo>
                  <a:pt x="10534" y="1615"/>
                </a:lnTo>
                <a:lnTo>
                  <a:pt x="10523" y="1547"/>
                </a:lnTo>
                <a:lnTo>
                  <a:pt x="10489" y="1502"/>
                </a:lnTo>
                <a:lnTo>
                  <a:pt x="10443" y="1456"/>
                </a:lnTo>
                <a:lnTo>
                  <a:pt x="10387" y="1445"/>
                </a:lnTo>
                <a:lnTo>
                  <a:pt x="10387" y="0"/>
                </a:lnTo>
                <a:lnTo>
                  <a:pt x="10341" y="0"/>
                </a:lnTo>
                <a:lnTo>
                  <a:pt x="10341" y="1445"/>
                </a:lnTo>
                <a:lnTo>
                  <a:pt x="10273" y="1456"/>
                </a:lnTo>
                <a:lnTo>
                  <a:pt x="10227" y="1502"/>
                </a:lnTo>
                <a:lnTo>
                  <a:pt x="10193" y="1547"/>
                </a:lnTo>
                <a:lnTo>
                  <a:pt x="10182" y="1615"/>
                </a:lnTo>
                <a:lnTo>
                  <a:pt x="10193" y="1672"/>
                </a:lnTo>
                <a:lnTo>
                  <a:pt x="8191" y="2821"/>
                </a:lnTo>
                <a:lnTo>
                  <a:pt x="8157" y="2776"/>
                </a:lnTo>
                <a:lnTo>
                  <a:pt x="8100" y="2741"/>
                </a:lnTo>
                <a:lnTo>
                  <a:pt x="8055" y="2719"/>
                </a:lnTo>
                <a:lnTo>
                  <a:pt x="7930" y="2719"/>
                </a:lnTo>
                <a:lnTo>
                  <a:pt x="7873" y="2741"/>
                </a:lnTo>
                <a:lnTo>
                  <a:pt x="7827" y="2776"/>
                </a:lnTo>
                <a:lnTo>
                  <a:pt x="7782" y="2821"/>
                </a:lnTo>
                <a:lnTo>
                  <a:pt x="5848" y="1695"/>
                </a:lnTo>
                <a:lnTo>
                  <a:pt x="5859" y="1661"/>
                </a:lnTo>
                <a:lnTo>
                  <a:pt x="5859" y="1615"/>
                </a:lnTo>
                <a:lnTo>
                  <a:pt x="5859" y="1570"/>
                </a:lnTo>
                <a:lnTo>
                  <a:pt x="5836" y="1524"/>
                </a:lnTo>
                <a:lnTo>
                  <a:pt x="5825" y="1490"/>
                </a:lnTo>
                <a:lnTo>
                  <a:pt x="5791" y="1456"/>
                </a:lnTo>
                <a:lnTo>
                  <a:pt x="5768" y="1422"/>
                </a:lnTo>
                <a:lnTo>
                  <a:pt x="5723" y="1399"/>
                </a:lnTo>
                <a:lnTo>
                  <a:pt x="5689" y="1388"/>
                </a:lnTo>
                <a:lnTo>
                  <a:pt x="5643" y="1376"/>
                </a:lnTo>
                <a:lnTo>
                  <a:pt x="5643" y="0"/>
                </a:lnTo>
                <a:lnTo>
                  <a:pt x="5598" y="0"/>
                </a:lnTo>
                <a:lnTo>
                  <a:pt x="5598" y="1376"/>
                </a:lnTo>
                <a:lnTo>
                  <a:pt x="5552" y="1388"/>
                </a:lnTo>
                <a:lnTo>
                  <a:pt x="5518" y="1399"/>
                </a:lnTo>
                <a:lnTo>
                  <a:pt x="5472" y="1422"/>
                </a:lnTo>
                <a:lnTo>
                  <a:pt x="5438" y="1456"/>
                </a:lnTo>
                <a:lnTo>
                  <a:pt x="5416" y="1490"/>
                </a:lnTo>
                <a:lnTo>
                  <a:pt x="5393" y="1524"/>
                </a:lnTo>
                <a:lnTo>
                  <a:pt x="5381" y="1570"/>
                </a:lnTo>
                <a:lnTo>
                  <a:pt x="5381" y="1615"/>
                </a:lnTo>
                <a:lnTo>
                  <a:pt x="5381" y="1661"/>
                </a:lnTo>
                <a:lnTo>
                  <a:pt x="5393" y="1695"/>
                </a:lnTo>
                <a:lnTo>
                  <a:pt x="3413" y="2844"/>
                </a:lnTo>
                <a:lnTo>
                  <a:pt x="3379" y="2810"/>
                </a:lnTo>
                <a:lnTo>
                  <a:pt x="3345" y="2776"/>
                </a:lnTo>
                <a:lnTo>
                  <a:pt x="3300" y="2764"/>
                </a:lnTo>
                <a:lnTo>
                  <a:pt x="3254" y="2753"/>
                </a:lnTo>
                <a:lnTo>
                  <a:pt x="3197" y="2764"/>
                </a:lnTo>
                <a:lnTo>
                  <a:pt x="3152" y="2776"/>
                </a:lnTo>
                <a:lnTo>
                  <a:pt x="3118" y="2810"/>
                </a:lnTo>
                <a:lnTo>
                  <a:pt x="3084" y="2844"/>
                </a:lnTo>
                <a:lnTo>
                  <a:pt x="1047" y="1672"/>
                </a:lnTo>
                <a:lnTo>
                  <a:pt x="1059" y="1615"/>
                </a:lnTo>
                <a:lnTo>
                  <a:pt x="1047" y="1547"/>
                </a:lnTo>
                <a:lnTo>
                  <a:pt x="1013" y="1490"/>
                </a:lnTo>
                <a:lnTo>
                  <a:pt x="968" y="1456"/>
                </a:lnTo>
                <a:lnTo>
                  <a:pt x="900" y="1433"/>
                </a:lnTo>
                <a:lnTo>
                  <a:pt x="900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grpSp>
        <p:nvGrpSpPr>
          <p:cNvPr id="44" name="Google Shape;44;p3"/>
          <p:cNvGrpSpPr/>
          <p:nvPr/>
        </p:nvGrpSpPr>
        <p:grpSpPr>
          <a:xfrm>
            <a:off x="-1" y="2046575"/>
            <a:ext cx="1616222" cy="1050356"/>
            <a:chOff x="241121" y="847487"/>
            <a:chExt cx="540579" cy="351313"/>
          </a:xfrm>
        </p:grpSpPr>
        <p:sp>
          <p:nvSpPr>
            <p:cNvPr id="45" name="Google Shape;45;p3"/>
            <p:cNvSpPr/>
            <p:nvPr/>
          </p:nvSpPr>
          <p:spPr>
            <a:xfrm>
              <a:off x="241121" y="847487"/>
              <a:ext cx="3912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2571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6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90" name="Google Shape;90;p6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6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6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6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" name="Google Shape;101;p6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body" idx="1"/>
          </p:nvPr>
        </p:nvSpPr>
        <p:spPr>
          <a:xfrm>
            <a:off x="1207774" y="1430150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⬥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⬦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body" idx="2"/>
          </p:nvPr>
        </p:nvSpPr>
        <p:spPr>
          <a:xfrm>
            <a:off x="4792488" y="1430150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⬥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⬦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22" name="Google Shape;106;p6"/>
          <p:cNvGrpSpPr/>
          <p:nvPr userDrawn="1"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23" name="Google Shape;107;p6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8;p6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7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111" name="Google Shape;111;p7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7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body" idx="1"/>
          </p:nvPr>
        </p:nvSpPr>
        <p:spPr>
          <a:xfrm>
            <a:off x="1207850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body" idx="2"/>
          </p:nvPr>
        </p:nvSpPr>
        <p:spPr>
          <a:xfrm>
            <a:off x="3512976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body" idx="3"/>
          </p:nvPr>
        </p:nvSpPr>
        <p:spPr>
          <a:xfrm>
            <a:off x="5818102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128" name="Google Shape;128;p7"/>
          <p:cNvGrpSpPr/>
          <p:nvPr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129" name="Google Shape;129;p7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8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133" name="Google Shape;133;p8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8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147" name="Google Shape;147;p8"/>
          <p:cNvGrpSpPr/>
          <p:nvPr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148" name="Google Shape;148;p8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8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10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174" name="Google Shape;174;p10"/>
            <p:cNvSpPr/>
            <p:nvPr/>
          </p:nvSpPr>
          <p:spPr>
            <a:xfrm>
              <a:off x="7924791" y="0"/>
              <a:ext cx="1219243" cy="1859792"/>
            </a:xfrm>
            <a:custGeom>
              <a:avLst/>
              <a:gdLst/>
              <a:ahLst/>
              <a:cxnLst/>
              <a:rect l="l" t="t" r="r" b="b"/>
              <a:pathLst>
                <a:path w="11649" h="17769" extrusionOk="0">
                  <a:moveTo>
                    <a:pt x="2458" y="8111"/>
                  </a:moveTo>
                  <a:lnTo>
                    <a:pt x="2480" y="8145"/>
                  </a:lnTo>
                  <a:lnTo>
                    <a:pt x="2514" y="8168"/>
                  </a:lnTo>
                  <a:lnTo>
                    <a:pt x="2560" y="8191"/>
                  </a:lnTo>
                  <a:lnTo>
                    <a:pt x="2640" y="8191"/>
                  </a:lnTo>
                  <a:lnTo>
                    <a:pt x="2685" y="8168"/>
                  </a:lnTo>
                  <a:lnTo>
                    <a:pt x="2719" y="8145"/>
                  </a:lnTo>
                  <a:lnTo>
                    <a:pt x="2742" y="8122"/>
                  </a:lnTo>
                  <a:lnTo>
                    <a:pt x="4733" y="9271"/>
                  </a:lnTo>
                  <a:lnTo>
                    <a:pt x="4721" y="9317"/>
                  </a:lnTo>
                  <a:lnTo>
                    <a:pt x="4721" y="9362"/>
                  </a:lnTo>
                  <a:lnTo>
                    <a:pt x="4721" y="9408"/>
                  </a:lnTo>
                  <a:lnTo>
                    <a:pt x="4733" y="9453"/>
                  </a:lnTo>
                  <a:lnTo>
                    <a:pt x="4755" y="9499"/>
                  </a:lnTo>
                  <a:lnTo>
                    <a:pt x="4790" y="9533"/>
                  </a:lnTo>
                  <a:lnTo>
                    <a:pt x="4812" y="9567"/>
                  </a:lnTo>
                  <a:lnTo>
                    <a:pt x="4858" y="9590"/>
                  </a:lnTo>
                  <a:lnTo>
                    <a:pt x="4903" y="9601"/>
                  </a:lnTo>
                  <a:lnTo>
                    <a:pt x="4949" y="9613"/>
                  </a:lnTo>
                  <a:lnTo>
                    <a:pt x="4949" y="11910"/>
                  </a:lnTo>
                  <a:lnTo>
                    <a:pt x="4903" y="11910"/>
                  </a:lnTo>
                  <a:lnTo>
                    <a:pt x="4869" y="11933"/>
                  </a:lnTo>
                  <a:lnTo>
                    <a:pt x="4835" y="11945"/>
                  </a:lnTo>
                  <a:lnTo>
                    <a:pt x="4812" y="11979"/>
                  </a:lnTo>
                  <a:lnTo>
                    <a:pt x="4778" y="12001"/>
                  </a:lnTo>
                  <a:lnTo>
                    <a:pt x="4767" y="12047"/>
                  </a:lnTo>
                  <a:lnTo>
                    <a:pt x="4755" y="12081"/>
                  </a:lnTo>
                  <a:lnTo>
                    <a:pt x="4755" y="12127"/>
                  </a:lnTo>
                  <a:lnTo>
                    <a:pt x="4755" y="12161"/>
                  </a:lnTo>
                  <a:lnTo>
                    <a:pt x="4767" y="12206"/>
                  </a:lnTo>
                  <a:lnTo>
                    <a:pt x="2753" y="13366"/>
                  </a:lnTo>
                  <a:lnTo>
                    <a:pt x="2731" y="13332"/>
                  </a:lnTo>
                  <a:lnTo>
                    <a:pt x="2685" y="13298"/>
                  </a:lnTo>
                  <a:lnTo>
                    <a:pt x="2651" y="13287"/>
                  </a:lnTo>
                  <a:lnTo>
                    <a:pt x="2594" y="13275"/>
                  </a:lnTo>
                  <a:lnTo>
                    <a:pt x="2549" y="13287"/>
                  </a:lnTo>
                  <a:lnTo>
                    <a:pt x="2503" y="13298"/>
                  </a:lnTo>
                  <a:lnTo>
                    <a:pt x="2469" y="13332"/>
                  </a:lnTo>
                  <a:lnTo>
                    <a:pt x="2446" y="13366"/>
                  </a:lnTo>
                  <a:lnTo>
                    <a:pt x="433" y="12206"/>
                  </a:lnTo>
                  <a:lnTo>
                    <a:pt x="456" y="12161"/>
                  </a:lnTo>
                  <a:lnTo>
                    <a:pt x="456" y="12127"/>
                  </a:lnTo>
                  <a:lnTo>
                    <a:pt x="456" y="12081"/>
                  </a:lnTo>
                  <a:lnTo>
                    <a:pt x="444" y="12036"/>
                  </a:lnTo>
                  <a:lnTo>
                    <a:pt x="421" y="12001"/>
                  </a:lnTo>
                  <a:lnTo>
                    <a:pt x="399" y="11967"/>
                  </a:lnTo>
                  <a:lnTo>
                    <a:pt x="365" y="11945"/>
                  </a:lnTo>
                  <a:lnTo>
                    <a:pt x="330" y="11922"/>
                  </a:lnTo>
                  <a:lnTo>
                    <a:pt x="296" y="11910"/>
                  </a:lnTo>
                  <a:lnTo>
                    <a:pt x="251" y="11899"/>
                  </a:lnTo>
                  <a:lnTo>
                    <a:pt x="251" y="9556"/>
                  </a:lnTo>
                  <a:lnTo>
                    <a:pt x="319" y="9533"/>
                  </a:lnTo>
                  <a:lnTo>
                    <a:pt x="365" y="9487"/>
                  </a:lnTo>
                  <a:lnTo>
                    <a:pt x="410" y="9431"/>
                  </a:lnTo>
                  <a:lnTo>
                    <a:pt x="421" y="9362"/>
                  </a:lnTo>
                  <a:lnTo>
                    <a:pt x="410" y="9294"/>
                  </a:lnTo>
                  <a:lnTo>
                    <a:pt x="2458" y="8111"/>
                  </a:lnTo>
                  <a:close/>
                  <a:moveTo>
                    <a:pt x="7508" y="8134"/>
                  </a:moveTo>
                  <a:lnTo>
                    <a:pt x="9556" y="9317"/>
                  </a:lnTo>
                  <a:lnTo>
                    <a:pt x="9544" y="9362"/>
                  </a:lnTo>
                  <a:lnTo>
                    <a:pt x="9556" y="9419"/>
                  </a:lnTo>
                  <a:lnTo>
                    <a:pt x="9590" y="9476"/>
                  </a:lnTo>
                  <a:lnTo>
                    <a:pt x="9635" y="9510"/>
                  </a:lnTo>
                  <a:lnTo>
                    <a:pt x="9681" y="9522"/>
                  </a:lnTo>
                  <a:lnTo>
                    <a:pt x="9681" y="11854"/>
                  </a:lnTo>
                  <a:lnTo>
                    <a:pt x="9635" y="11865"/>
                  </a:lnTo>
                  <a:lnTo>
                    <a:pt x="9590" y="11888"/>
                  </a:lnTo>
                  <a:lnTo>
                    <a:pt x="9544" y="11910"/>
                  </a:lnTo>
                  <a:lnTo>
                    <a:pt x="9510" y="11945"/>
                  </a:lnTo>
                  <a:lnTo>
                    <a:pt x="9488" y="11979"/>
                  </a:lnTo>
                  <a:lnTo>
                    <a:pt x="9465" y="12024"/>
                  </a:lnTo>
                  <a:lnTo>
                    <a:pt x="9442" y="12070"/>
                  </a:lnTo>
                  <a:lnTo>
                    <a:pt x="9442" y="12127"/>
                  </a:lnTo>
                  <a:lnTo>
                    <a:pt x="9453" y="12172"/>
                  </a:lnTo>
                  <a:lnTo>
                    <a:pt x="9465" y="12229"/>
                  </a:lnTo>
                  <a:lnTo>
                    <a:pt x="7486" y="13366"/>
                  </a:lnTo>
                  <a:lnTo>
                    <a:pt x="7451" y="13344"/>
                  </a:lnTo>
                  <a:lnTo>
                    <a:pt x="7417" y="13310"/>
                  </a:lnTo>
                  <a:lnTo>
                    <a:pt x="7383" y="13298"/>
                  </a:lnTo>
                  <a:lnTo>
                    <a:pt x="7292" y="13298"/>
                  </a:lnTo>
                  <a:lnTo>
                    <a:pt x="7258" y="13310"/>
                  </a:lnTo>
                  <a:lnTo>
                    <a:pt x="7224" y="13344"/>
                  </a:lnTo>
                  <a:lnTo>
                    <a:pt x="7190" y="13366"/>
                  </a:lnTo>
                  <a:lnTo>
                    <a:pt x="5176" y="12206"/>
                  </a:lnTo>
                  <a:lnTo>
                    <a:pt x="5188" y="12161"/>
                  </a:lnTo>
                  <a:lnTo>
                    <a:pt x="5188" y="12127"/>
                  </a:lnTo>
                  <a:lnTo>
                    <a:pt x="5188" y="12081"/>
                  </a:lnTo>
                  <a:lnTo>
                    <a:pt x="5176" y="12036"/>
                  </a:lnTo>
                  <a:lnTo>
                    <a:pt x="5154" y="12001"/>
                  </a:lnTo>
                  <a:lnTo>
                    <a:pt x="5131" y="11979"/>
                  </a:lnTo>
                  <a:lnTo>
                    <a:pt x="5097" y="11945"/>
                  </a:lnTo>
                  <a:lnTo>
                    <a:pt x="5074" y="11922"/>
                  </a:lnTo>
                  <a:lnTo>
                    <a:pt x="5028" y="11910"/>
                  </a:lnTo>
                  <a:lnTo>
                    <a:pt x="4994" y="11910"/>
                  </a:lnTo>
                  <a:lnTo>
                    <a:pt x="4994" y="9613"/>
                  </a:lnTo>
                  <a:lnTo>
                    <a:pt x="5040" y="9601"/>
                  </a:lnTo>
                  <a:lnTo>
                    <a:pt x="5085" y="9590"/>
                  </a:lnTo>
                  <a:lnTo>
                    <a:pt x="5119" y="9567"/>
                  </a:lnTo>
                  <a:lnTo>
                    <a:pt x="5154" y="9533"/>
                  </a:lnTo>
                  <a:lnTo>
                    <a:pt x="5188" y="9499"/>
                  </a:lnTo>
                  <a:lnTo>
                    <a:pt x="5199" y="9453"/>
                  </a:lnTo>
                  <a:lnTo>
                    <a:pt x="5222" y="9408"/>
                  </a:lnTo>
                  <a:lnTo>
                    <a:pt x="5222" y="9362"/>
                  </a:lnTo>
                  <a:lnTo>
                    <a:pt x="5210" y="9317"/>
                  </a:lnTo>
                  <a:lnTo>
                    <a:pt x="5199" y="9271"/>
                  </a:lnTo>
                  <a:lnTo>
                    <a:pt x="7167" y="8134"/>
                  </a:lnTo>
                  <a:lnTo>
                    <a:pt x="7201" y="8168"/>
                  </a:lnTo>
                  <a:lnTo>
                    <a:pt x="7247" y="8202"/>
                  </a:lnTo>
                  <a:lnTo>
                    <a:pt x="7292" y="8213"/>
                  </a:lnTo>
                  <a:lnTo>
                    <a:pt x="7338" y="8225"/>
                  </a:lnTo>
                  <a:lnTo>
                    <a:pt x="7395" y="8213"/>
                  </a:lnTo>
                  <a:lnTo>
                    <a:pt x="7440" y="8202"/>
                  </a:lnTo>
                  <a:lnTo>
                    <a:pt x="7474" y="8168"/>
                  </a:lnTo>
                  <a:lnTo>
                    <a:pt x="7508" y="8134"/>
                  </a:lnTo>
                  <a:close/>
                  <a:moveTo>
                    <a:pt x="6940" y="0"/>
                  </a:moveTo>
                  <a:lnTo>
                    <a:pt x="5154" y="1036"/>
                  </a:lnTo>
                  <a:lnTo>
                    <a:pt x="5119" y="990"/>
                  </a:lnTo>
                  <a:lnTo>
                    <a:pt x="5074" y="956"/>
                  </a:lnTo>
                  <a:lnTo>
                    <a:pt x="5028" y="945"/>
                  </a:lnTo>
                  <a:lnTo>
                    <a:pt x="4972" y="933"/>
                  </a:lnTo>
                  <a:lnTo>
                    <a:pt x="4926" y="933"/>
                  </a:lnTo>
                  <a:lnTo>
                    <a:pt x="4881" y="956"/>
                  </a:lnTo>
                  <a:lnTo>
                    <a:pt x="4846" y="967"/>
                  </a:lnTo>
                  <a:lnTo>
                    <a:pt x="4812" y="1001"/>
                  </a:lnTo>
                  <a:lnTo>
                    <a:pt x="4790" y="1036"/>
                  </a:lnTo>
                  <a:lnTo>
                    <a:pt x="4767" y="1070"/>
                  </a:lnTo>
                  <a:lnTo>
                    <a:pt x="4755" y="1104"/>
                  </a:lnTo>
                  <a:lnTo>
                    <a:pt x="4744" y="1149"/>
                  </a:lnTo>
                  <a:lnTo>
                    <a:pt x="4755" y="1195"/>
                  </a:lnTo>
                  <a:lnTo>
                    <a:pt x="4767" y="1229"/>
                  </a:lnTo>
                  <a:lnTo>
                    <a:pt x="4778" y="1274"/>
                  </a:lnTo>
                  <a:lnTo>
                    <a:pt x="4801" y="1297"/>
                  </a:lnTo>
                  <a:lnTo>
                    <a:pt x="4835" y="1331"/>
                  </a:lnTo>
                  <a:lnTo>
                    <a:pt x="4869" y="1354"/>
                  </a:lnTo>
                  <a:lnTo>
                    <a:pt x="4903" y="1365"/>
                  </a:lnTo>
                  <a:lnTo>
                    <a:pt x="4949" y="1377"/>
                  </a:lnTo>
                  <a:lnTo>
                    <a:pt x="4949" y="3697"/>
                  </a:lnTo>
                  <a:lnTo>
                    <a:pt x="4903" y="3697"/>
                  </a:lnTo>
                  <a:lnTo>
                    <a:pt x="4869" y="3720"/>
                  </a:lnTo>
                  <a:lnTo>
                    <a:pt x="4835" y="3743"/>
                  </a:lnTo>
                  <a:lnTo>
                    <a:pt x="4801" y="3766"/>
                  </a:lnTo>
                  <a:lnTo>
                    <a:pt x="4778" y="3800"/>
                  </a:lnTo>
                  <a:lnTo>
                    <a:pt x="4767" y="3834"/>
                  </a:lnTo>
                  <a:lnTo>
                    <a:pt x="4755" y="3868"/>
                  </a:lnTo>
                  <a:lnTo>
                    <a:pt x="4744" y="3914"/>
                  </a:lnTo>
                  <a:lnTo>
                    <a:pt x="4755" y="3959"/>
                  </a:lnTo>
                  <a:lnTo>
                    <a:pt x="4767" y="3993"/>
                  </a:lnTo>
                  <a:lnTo>
                    <a:pt x="4790" y="4039"/>
                  </a:lnTo>
                  <a:lnTo>
                    <a:pt x="4812" y="4061"/>
                  </a:lnTo>
                  <a:lnTo>
                    <a:pt x="4846" y="4096"/>
                  </a:lnTo>
                  <a:lnTo>
                    <a:pt x="4881" y="4118"/>
                  </a:lnTo>
                  <a:lnTo>
                    <a:pt x="4926" y="4130"/>
                  </a:lnTo>
                  <a:lnTo>
                    <a:pt x="5028" y="4130"/>
                  </a:lnTo>
                  <a:lnTo>
                    <a:pt x="5074" y="4107"/>
                  </a:lnTo>
                  <a:lnTo>
                    <a:pt x="5119" y="4073"/>
                  </a:lnTo>
                  <a:lnTo>
                    <a:pt x="5154" y="4039"/>
                  </a:lnTo>
                  <a:lnTo>
                    <a:pt x="7122" y="5165"/>
                  </a:lnTo>
                  <a:lnTo>
                    <a:pt x="7099" y="5210"/>
                  </a:lnTo>
                  <a:lnTo>
                    <a:pt x="7099" y="5256"/>
                  </a:lnTo>
                  <a:lnTo>
                    <a:pt x="7099" y="5301"/>
                  </a:lnTo>
                  <a:lnTo>
                    <a:pt x="7110" y="5347"/>
                  </a:lnTo>
                  <a:lnTo>
                    <a:pt x="7133" y="5381"/>
                  </a:lnTo>
                  <a:lnTo>
                    <a:pt x="7156" y="5415"/>
                  </a:lnTo>
                  <a:lnTo>
                    <a:pt x="7190" y="5449"/>
                  </a:lnTo>
                  <a:lnTo>
                    <a:pt x="7235" y="5472"/>
                  </a:lnTo>
                  <a:lnTo>
                    <a:pt x="7269" y="5483"/>
                  </a:lnTo>
                  <a:lnTo>
                    <a:pt x="7315" y="5495"/>
                  </a:lnTo>
                  <a:lnTo>
                    <a:pt x="7315" y="7815"/>
                  </a:lnTo>
                  <a:lnTo>
                    <a:pt x="7281" y="7815"/>
                  </a:lnTo>
                  <a:lnTo>
                    <a:pt x="7247" y="7838"/>
                  </a:lnTo>
                  <a:lnTo>
                    <a:pt x="7190" y="7872"/>
                  </a:lnTo>
                  <a:lnTo>
                    <a:pt x="7144" y="7940"/>
                  </a:lnTo>
                  <a:lnTo>
                    <a:pt x="7133" y="7975"/>
                  </a:lnTo>
                  <a:lnTo>
                    <a:pt x="7133" y="8020"/>
                  </a:lnTo>
                  <a:lnTo>
                    <a:pt x="7133" y="8054"/>
                  </a:lnTo>
                  <a:lnTo>
                    <a:pt x="7144" y="8088"/>
                  </a:lnTo>
                  <a:lnTo>
                    <a:pt x="5176" y="9226"/>
                  </a:lnTo>
                  <a:lnTo>
                    <a:pt x="5142" y="9180"/>
                  </a:lnTo>
                  <a:lnTo>
                    <a:pt x="5085" y="9146"/>
                  </a:lnTo>
                  <a:lnTo>
                    <a:pt x="5028" y="9123"/>
                  </a:lnTo>
                  <a:lnTo>
                    <a:pt x="4972" y="9112"/>
                  </a:lnTo>
                  <a:lnTo>
                    <a:pt x="4903" y="9123"/>
                  </a:lnTo>
                  <a:lnTo>
                    <a:pt x="4846" y="9146"/>
                  </a:lnTo>
                  <a:lnTo>
                    <a:pt x="4801" y="9180"/>
                  </a:lnTo>
                  <a:lnTo>
                    <a:pt x="4755" y="9226"/>
                  </a:lnTo>
                  <a:lnTo>
                    <a:pt x="2765" y="8077"/>
                  </a:lnTo>
                  <a:lnTo>
                    <a:pt x="2776" y="8020"/>
                  </a:lnTo>
                  <a:lnTo>
                    <a:pt x="2776" y="7975"/>
                  </a:lnTo>
                  <a:lnTo>
                    <a:pt x="2765" y="7940"/>
                  </a:lnTo>
                  <a:lnTo>
                    <a:pt x="2731" y="7895"/>
                  </a:lnTo>
                  <a:lnTo>
                    <a:pt x="2674" y="7849"/>
                  </a:lnTo>
                  <a:lnTo>
                    <a:pt x="2640" y="7838"/>
                  </a:lnTo>
                  <a:lnTo>
                    <a:pt x="2560" y="7838"/>
                  </a:lnTo>
                  <a:lnTo>
                    <a:pt x="2526" y="7849"/>
                  </a:lnTo>
                  <a:lnTo>
                    <a:pt x="2469" y="7895"/>
                  </a:lnTo>
                  <a:lnTo>
                    <a:pt x="2435" y="7940"/>
                  </a:lnTo>
                  <a:lnTo>
                    <a:pt x="2423" y="7975"/>
                  </a:lnTo>
                  <a:lnTo>
                    <a:pt x="2423" y="8020"/>
                  </a:lnTo>
                  <a:lnTo>
                    <a:pt x="2435" y="8077"/>
                  </a:lnTo>
                  <a:lnTo>
                    <a:pt x="387" y="9260"/>
                  </a:lnTo>
                  <a:lnTo>
                    <a:pt x="353" y="9226"/>
                  </a:lnTo>
                  <a:lnTo>
                    <a:pt x="319" y="9203"/>
                  </a:lnTo>
                  <a:lnTo>
                    <a:pt x="274" y="9180"/>
                  </a:lnTo>
                  <a:lnTo>
                    <a:pt x="194" y="9180"/>
                  </a:lnTo>
                  <a:lnTo>
                    <a:pt x="160" y="9192"/>
                  </a:lnTo>
                  <a:lnTo>
                    <a:pt x="126" y="9203"/>
                  </a:lnTo>
                  <a:lnTo>
                    <a:pt x="92" y="9226"/>
                  </a:lnTo>
                  <a:lnTo>
                    <a:pt x="69" y="9260"/>
                  </a:lnTo>
                  <a:lnTo>
                    <a:pt x="57" y="9294"/>
                  </a:lnTo>
                  <a:lnTo>
                    <a:pt x="46" y="9328"/>
                  </a:lnTo>
                  <a:lnTo>
                    <a:pt x="46" y="9362"/>
                  </a:lnTo>
                  <a:lnTo>
                    <a:pt x="57" y="9431"/>
                  </a:lnTo>
                  <a:lnTo>
                    <a:pt x="92" y="9487"/>
                  </a:lnTo>
                  <a:lnTo>
                    <a:pt x="137" y="9533"/>
                  </a:lnTo>
                  <a:lnTo>
                    <a:pt x="205" y="9544"/>
                  </a:lnTo>
                  <a:lnTo>
                    <a:pt x="205" y="11899"/>
                  </a:lnTo>
                  <a:lnTo>
                    <a:pt x="160" y="11910"/>
                  </a:lnTo>
                  <a:lnTo>
                    <a:pt x="126" y="11922"/>
                  </a:lnTo>
                  <a:lnTo>
                    <a:pt x="92" y="11945"/>
                  </a:lnTo>
                  <a:lnTo>
                    <a:pt x="57" y="11967"/>
                  </a:lnTo>
                  <a:lnTo>
                    <a:pt x="35" y="12001"/>
                  </a:lnTo>
                  <a:lnTo>
                    <a:pt x="23" y="12036"/>
                  </a:lnTo>
                  <a:lnTo>
                    <a:pt x="12" y="12081"/>
                  </a:lnTo>
                  <a:lnTo>
                    <a:pt x="1" y="12127"/>
                  </a:lnTo>
                  <a:lnTo>
                    <a:pt x="12" y="12172"/>
                  </a:lnTo>
                  <a:lnTo>
                    <a:pt x="23" y="12206"/>
                  </a:lnTo>
                  <a:lnTo>
                    <a:pt x="46" y="12252"/>
                  </a:lnTo>
                  <a:lnTo>
                    <a:pt x="69" y="12286"/>
                  </a:lnTo>
                  <a:lnTo>
                    <a:pt x="103" y="12309"/>
                  </a:lnTo>
                  <a:lnTo>
                    <a:pt x="137" y="12331"/>
                  </a:lnTo>
                  <a:lnTo>
                    <a:pt x="183" y="12343"/>
                  </a:lnTo>
                  <a:lnTo>
                    <a:pt x="285" y="12343"/>
                  </a:lnTo>
                  <a:lnTo>
                    <a:pt x="342" y="12320"/>
                  </a:lnTo>
                  <a:lnTo>
                    <a:pt x="376" y="12286"/>
                  </a:lnTo>
                  <a:lnTo>
                    <a:pt x="410" y="12252"/>
                  </a:lnTo>
                  <a:lnTo>
                    <a:pt x="2423" y="13401"/>
                  </a:lnTo>
                  <a:lnTo>
                    <a:pt x="2412" y="13469"/>
                  </a:lnTo>
                  <a:lnTo>
                    <a:pt x="2412" y="13503"/>
                  </a:lnTo>
                  <a:lnTo>
                    <a:pt x="2423" y="13537"/>
                  </a:lnTo>
                  <a:lnTo>
                    <a:pt x="2446" y="13571"/>
                  </a:lnTo>
                  <a:lnTo>
                    <a:pt x="2469" y="13605"/>
                  </a:lnTo>
                  <a:lnTo>
                    <a:pt x="2492" y="13628"/>
                  </a:lnTo>
                  <a:lnTo>
                    <a:pt x="2526" y="13639"/>
                  </a:lnTo>
                  <a:lnTo>
                    <a:pt x="2560" y="13651"/>
                  </a:lnTo>
                  <a:lnTo>
                    <a:pt x="2594" y="13662"/>
                  </a:lnTo>
                  <a:lnTo>
                    <a:pt x="2640" y="13651"/>
                  </a:lnTo>
                  <a:lnTo>
                    <a:pt x="2674" y="13639"/>
                  </a:lnTo>
                  <a:lnTo>
                    <a:pt x="2708" y="13628"/>
                  </a:lnTo>
                  <a:lnTo>
                    <a:pt x="2731" y="13605"/>
                  </a:lnTo>
                  <a:lnTo>
                    <a:pt x="2753" y="13571"/>
                  </a:lnTo>
                  <a:lnTo>
                    <a:pt x="2776" y="13537"/>
                  </a:lnTo>
                  <a:lnTo>
                    <a:pt x="2787" y="13503"/>
                  </a:lnTo>
                  <a:lnTo>
                    <a:pt x="2787" y="13469"/>
                  </a:lnTo>
                  <a:lnTo>
                    <a:pt x="2776" y="13401"/>
                  </a:lnTo>
                  <a:lnTo>
                    <a:pt x="4790" y="12240"/>
                  </a:lnTo>
                  <a:lnTo>
                    <a:pt x="4824" y="12286"/>
                  </a:lnTo>
                  <a:lnTo>
                    <a:pt x="4869" y="12309"/>
                  </a:lnTo>
                  <a:lnTo>
                    <a:pt x="4915" y="12331"/>
                  </a:lnTo>
                  <a:lnTo>
                    <a:pt x="4972" y="12343"/>
                  </a:lnTo>
                  <a:lnTo>
                    <a:pt x="5028" y="12331"/>
                  </a:lnTo>
                  <a:lnTo>
                    <a:pt x="5074" y="12309"/>
                  </a:lnTo>
                  <a:lnTo>
                    <a:pt x="5119" y="12286"/>
                  </a:lnTo>
                  <a:lnTo>
                    <a:pt x="5154" y="12240"/>
                  </a:lnTo>
                  <a:lnTo>
                    <a:pt x="7178" y="13412"/>
                  </a:lnTo>
                  <a:lnTo>
                    <a:pt x="7167" y="13469"/>
                  </a:lnTo>
                  <a:lnTo>
                    <a:pt x="7178" y="13526"/>
                  </a:lnTo>
                  <a:lnTo>
                    <a:pt x="7213" y="13583"/>
                  </a:lnTo>
                  <a:lnTo>
                    <a:pt x="7258" y="13617"/>
                  </a:lnTo>
                  <a:lnTo>
                    <a:pt x="7315" y="13639"/>
                  </a:lnTo>
                  <a:lnTo>
                    <a:pt x="7315" y="15994"/>
                  </a:lnTo>
                  <a:lnTo>
                    <a:pt x="7269" y="15994"/>
                  </a:lnTo>
                  <a:lnTo>
                    <a:pt x="7235" y="16017"/>
                  </a:lnTo>
                  <a:lnTo>
                    <a:pt x="7190" y="16040"/>
                  </a:lnTo>
                  <a:lnTo>
                    <a:pt x="7167" y="16062"/>
                  </a:lnTo>
                  <a:lnTo>
                    <a:pt x="7133" y="16097"/>
                  </a:lnTo>
                  <a:lnTo>
                    <a:pt x="7122" y="16142"/>
                  </a:lnTo>
                  <a:lnTo>
                    <a:pt x="7110" y="16176"/>
                  </a:lnTo>
                  <a:lnTo>
                    <a:pt x="7099" y="16222"/>
                  </a:lnTo>
                  <a:lnTo>
                    <a:pt x="7110" y="16279"/>
                  </a:lnTo>
                  <a:lnTo>
                    <a:pt x="7122" y="16313"/>
                  </a:lnTo>
                  <a:lnTo>
                    <a:pt x="7144" y="16358"/>
                  </a:lnTo>
                  <a:lnTo>
                    <a:pt x="7167" y="16392"/>
                  </a:lnTo>
                  <a:lnTo>
                    <a:pt x="7201" y="16426"/>
                  </a:lnTo>
                  <a:lnTo>
                    <a:pt x="7247" y="16449"/>
                  </a:lnTo>
                  <a:lnTo>
                    <a:pt x="7292" y="16461"/>
                  </a:lnTo>
                  <a:lnTo>
                    <a:pt x="7395" y="16461"/>
                  </a:lnTo>
                  <a:lnTo>
                    <a:pt x="7451" y="16438"/>
                  </a:lnTo>
                  <a:lnTo>
                    <a:pt x="7497" y="16404"/>
                  </a:lnTo>
                  <a:lnTo>
                    <a:pt x="7542" y="16358"/>
                  </a:lnTo>
                  <a:lnTo>
                    <a:pt x="9533" y="17507"/>
                  </a:lnTo>
                  <a:lnTo>
                    <a:pt x="9510" y="17575"/>
                  </a:lnTo>
                  <a:lnTo>
                    <a:pt x="9522" y="17609"/>
                  </a:lnTo>
                  <a:lnTo>
                    <a:pt x="9533" y="17655"/>
                  </a:lnTo>
                  <a:lnTo>
                    <a:pt x="9544" y="17678"/>
                  </a:lnTo>
                  <a:lnTo>
                    <a:pt x="9567" y="17712"/>
                  </a:lnTo>
                  <a:lnTo>
                    <a:pt x="9601" y="17735"/>
                  </a:lnTo>
                  <a:lnTo>
                    <a:pt x="9635" y="17757"/>
                  </a:lnTo>
                  <a:lnTo>
                    <a:pt x="9670" y="17769"/>
                  </a:lnTo>
                  <a:lnTo>
                    <a:pt x="9749" y="17769"/>
                  </a:lnTo>
                  <a:lnTo>
                    <a:pt x="9783" y="17757"/>
                  </a:lnTo>
                  <a:lnTo>
                    <a:pt x="9817" y="17735"/>
                  </a:lnTo>
                  <a:lnTo>
                    <a:pt x="9852" y="17712"/>
                  </a:lnTo>
                  <a:lnTo>
                    <a:pt x="9874" y="17678"/>
                  </a:lnTo>
                  <a:lnTo>
                    <a:pt x="9886" y="17655"/>
                  </a:lnTo>
                  <a:lnTo>
                    <a:pt x="9897" y="17609"/>
                  </a:lnTo>
                  <a:lnTo>
                    <a:pt x="9908" y="17575"/>
                  </a:lnTo>
                  <a:lnTo>
                    <a:pt x="9886" y="17507"/>
                  </a:lnTo>
                  <a:lnTo>
                    <a:pt x="11649" y="16495"/>
                  </a:lnTo>
                  <a:lnTo>
                    <a:pt x="11649" y="16438"/>
                  </a:lnTo>
                  <a:lnTo>
                    <a:pt x="9874" y="17462"/>
                  </a:lnTo>
                  <a:lnTo>
                    <a:pt x="9840" y="17427"/>
                  </a:lnTo>
                  <a:lnTo>
                    <a:pt x="9806" y="17405"/>
                  </a:lnTo>
                  <a:lnTo>
                    <a:pt x="9761" y="17382"/>
                  </a:lnTo>
                  <a:lnTo>
                    <a:pt x="9658" y="17382"/>
                  </a:lnTo>
                  <a:lnTo>
                    <a:pt x="9613" y="17405"/>
                  </a:lnTo>
                  <a:lnTo>
                    <a:pt x="9579" y="17427"/>
                  </a:lnTo>
                  <a:lnTo>
                    <a:pt x="9544" y="17473"/>
                  </a:lnTo>
                  <a:lnTo>
                    <a:pt x="7554" y="16324"/>
                  </a:lnTo>
                  <a:lnTo>
                    <a:pt x="7577" y="16279"/>
                  </a:lnTo>
                  <a:lnTo>
                    <a:pt x="7577" y="16222"/>
                  </a:lnTo>
                  <a:lnTo>
                    <a:pt x="7577" y="16176"/>
                  </a:lnTo>
                  <a:lnTo>
                    <a:pt x="7565" y="16142"/>
                  </a:lnTo>
                  <a:lnTo>
                    <a:pt x="7542" y="16097"/>
                  </a:lnTo>
                  <a:lnTo>
                    <a:pt x="7520" y="16062"/>
                  </a:lnTo>
                  <a:lnTo>
                    <a:pt x="7486" y="16040"/>
                  </a:lnTo>
                  <a:lnTo>
                    <a:pt x="7451" y="16017"/>
                  </a:lnTo>
                  <a:lnTo>
                    <a:pt x="7406" y="15994"/>
                  </a:lnTo>
                  <a:lnTo>
                    <a:pt x="7360" y="15994"/>
                  </a:lnTo>
                  <a:lnTo>
                    <a:pt x="7360" y="13639"/>
                  </a:lnTo>
                  <a:lnTo>
                    <a:pt x="7417" y="13617"/>
                  </a:lnTo>
                  <a:lnTo>
                    <a:pt x="7474" y="13583"/>
                  </a:lnTo>
                  <a:lnTo>
                    <a:pt x="7497" y="13526"/>
                  </a:lnTo>
                  <a:lnTo>
                    <a:pt x="7508" y="13469"/>
                  </a:lnTo>
                  <a:lnTo>
                    <a:pt x="7508" y="13412"/>
                  </a:lnTo>
                  <a:lnTo>
                    <a:pt x="9488" y="12263"/>
                  </a:lnTo>
                  <a:lnTo>
                    <a:pt x="9533" y="12320"/>
                  </a:lnTo>
                  <a:lnTo>
                    <a:pt x="9579" y="12354"/>
                  </a:lnTo>
                  <a:lnTo>
                    <a:pt x="9647" y="12377"/>
                  </a:lnTo>
                  <a:lnTo>
                    <a:pt x="9715" y="12388"/>
                  </a:lnTo>
                  <a:lnTo>
                    <a:pt x="9772" y="12377"/>
                  </a:lnTo>
                  <a:lnTo>
                    <a:pt x="9840" y="12354"/>
                  </a:lnTo>
                  <a:lnTo>
                    <a:pt x="9886" y="12320"/>
                  </a:lnTo>
                  <a:lnTo>
                    <a:pt x="9931" y="12263"/>
                  </a:lnTo>
                  <a:lnTo>
                    <a:pt x="11649" y="13264"/>
                  </a:lnTo>
                  <a:lnTo>
                    <a:pt x="11649" y="13207"/>
                  </a:lnTo>
                  <a:lnTo>
                    <a:pt x="9954" y="12229"/>
                  </a:lnTo>
                  <a:lnTo>
                    <a:pt x="9965" y="12172"/>
                  </a:lnTo>
                  <a:lnTo>
                    <a:pt x="9977" y="12127"/>
                  </a:lnTo>
                  <a:lnTo>
                    <a:pt x="9977" y="12070"/>
                  </a:lnTo>
                  <a:lnTo>
                    <a:pt x="9954" y="12024"/>
                  </a:lnTo>
                  <a:lnTo>
                    <a:pt x="9931" y="11979"/>
                  </a:lnTo>
                  <a:lnTo>
                    <a:pt x="9908" y="11945"/>
                  </a:lnTo>
                  <a:lnTo>
                    <a:pt x="9874" y="11910"/>
                  </a:lnTo>
                  <a:lnTo>
                    <a:pt x="9829" y="11876"/>
                  </a:lnTo>
                  <a:lnTo>
                    <a:pt x="9783" y="11865"/>
                  </a:lnTo>
                  <a:lnTo>
                    <a:pt x="9726" y="11854"/>
                  </a:lnTo>
                  <a:lnTo>
                    <a:pt x="9726" y="9522"/>
                  </a:lnTo>
                  <a:lnTo>
                    <a:pt x="9783" y="9510"/>
                  </a:lnTo>
                  <a:lnTo>
                    <a:pt x="9829" y="9476"/>
                  </a:lnTo>
                  <a:lnTo>
                    <a:pt x="9863" y="9419"/>
                  </a:lnTo>
                  <a:lnTo>
                    <a:pt x="9874" y="9362"/>
                  </a:lnTo>
                  <a:lnTo>
                    <a:pt x="9863" y="9305"/>
                  </a:lnTo>
                  <a:lnTo>
                    <a:pt x="11649" y="8282"/>
                  </a:lnTo>
                  <a:lnTo>
                    <a:pt x="11649" y="8225"/>
                  </a:lnTo>
                  <a:lnTo>
                    <a:pt x="9840" y="9271"/>
                  </a:lnTo>
                  <a:lnTo>
                    <a:pt x="9817" y="9237"/>
                  </a:lnTo>
                  <a:lnTo>
                    <a:pt x="9783" y="9214"/>
                  </a:lnTo>
                  <a:lnTo>
                    <a:pt x="9749" y="9203"/>
                  </a:lnTo>
                  <a:lnTo>
                    <a:pt x="9670" y="9203"/>
                  </a:lnTo>
                  <a:lnTo>
                    <a:pt x="9635" y="9214"/>
                  </a:lnTo>
                  <a:lnTo>
                    <a:pt x="9601" y="9237"/>
                  </a:lnTo>
                  <a:lnTo>
                    <a:pt x="9579" y="9271"/>
                  </a:lnTo>
                  <a:lnTo>
                    <a:pt x="7531" y="8088"/>
                  </a:lnTo>
                  <a:lnTo>
                    <a:pt x="7542" y="8054"/>
                  </a:lnTo>
                  <a:lnTo>
                    <a:pt x="7542" y="8020"/>
                  </a:lnTo>
                  <a:lnTo>
                    <a:pt x="7542" y="7975"/>
                  </a:lnTo>
                  <a:lnTo>
                    <a:pt x="7531" y="7940"/>
                  </a:lnTo>
                  <a:lnTo>
                    <a:pt x="7497" y="7872"/>
                  </a:lnTo>
                  <a:lnTo>
                    <a:pt x="7429" y="7827"/>
                  </a:lnTo>
                  <a:lnTo>
                    <a:pt x="7395" y="7815"/>
                  </a:lnTo>
                  <a:lnTo>
                    <a:pt x="7360" y="7815"/>
                  </a:lnTo>
                  <a:lnTo>
                    <a:pt x="7360" y="5495"/>
                  </a:lnTo>
                  <a:lnTo>
                    <a:pt x="7406" y="5495"/>
                  </a:lnTo>
                  <a:lnTo>
                    <a:pt x="7451" y="5472"/>
                  </a:lnTo>
                  <a:lnTo>
                    <a:pt x="7486" y="5449"/>
                  </a:lnTo>
                  <a:lnTo>
                    <a:pt x="7520" y="5415"/>
                  </a:lnTo>
                  <a:lnTo>
                    <a:pt x="7542" y="5381"/>
                  </a:lnTo>
                  <a:lnTo>
                    <a:pt x="7565" y="5347"/>
                  </a:lnTo>
                  <a:lnTo>
                    <a:pt x="7577" y="5301"/>
                  </a:lnTo>
                  <a:lnTo>
                    <a:pt x="7577" y="5256"/>
                  </a:lnTo>
                  <a:lnTo>
                    <a:pt x="7577" y="5210"/>
                  </a:lnTo>
                  <a:lnTo>
                    <a:pt x="7565" y="5165"/>
                  </a:lnTo>
                  <a:lnTo>
                    <a:pt x="9510" y="4039"/>
                  </a:lnTo>
                  <a:lnTo>
                    <a:pt x="9544" y="4084"/>
                  </a:lnTo>
                  <a:lnTo>
                    <a:pt x="9590" y="4130"/>
                  </a:lnTo>
                  <a:lnTo>
                    <a:pt x="9647" y="4152"/>
                  </a:lnTo>
                  <a:lnTo>
                    <a:pt x="9772" y="4152"/>
                  </a:lnTo>
                  <a:lnTo>
                    <a:pt x="9829" y="4130"/>
                  </a:lnTo>
                  <a:lnTo>
                    <a:pt x="9874" y="4096"/>
                  </a:lnTo>
                  <a:lnTo>
                    <a:pt x="9908" y="4050"/>
                  </a:lnTo>
                  <a:lnTo>
                    <a:pt x="11649" y="5051"/>
                  </a:lnTo>
                  <a:lnTo>
                    <a:pt x="11649" y="4994"/>
                  </a:lnTo>
                  <a:lnTo>
                    <a:pt x="9931" y="4005"/>
                  </a:lnTo>
                  <a:lnTo>
                    <a:pt x="9954" y="3959"/>
                  </a:lnTo>
                  <a:lnTo>
                    <a:pt x="9954" y="3914"/>
                  </a:lnTo>
                  <a:lnTo>
                    <a:pt x="9954" y="3868"/>
                  </a:lnTo>
                  <a:lnTo>
                    <a:pt x="9931" y="3823"/>
                  </a:lnTo>
                  <a:lnTo>
                    <a:pt x="9920" y="3777"/>
                  </a:lnTo>
                  <a:lnTo>
                    <a:pt x="9886" y="3743"/>
                  </a:lnTo>
                  <a:lnTo>
                    <a:pt x="9852" y="3720"/>
                  </a:lnTo>
                  <a:lnTo>
                    <a:pt x="9817" y="3697"/>
                  </a:lnTo>
                  <a:lnTo>
                    <a:pt x="9772" y="3675"/>
                  </a:lnTo>
                  <a:lnTo>
                    <a:pt x="9726" y="3675"/>
                  </a:lnTo>
                  <a:lnTo>
                    <a:pt x="9726" y="1377"/>
                  </a:lnTo>
                  <a:lnTo>
                    <a:pt x="9772" y="1365"/>
                  </a:lnTo>
                  <a:lnTo>
                    <a:pt x="9806" y="1354"/>
                  </a:lnTo>
                  <a:lnTo>
                    <a:pt x="9840" y="1331"/>
                  </a:lnTo>
                  <a:lnTo>
                    <a:pt x="9874" y="1309"/>
                  </a:lnTo>
                  <a:lnTo>
                    <a:pt x="9897" y="1274"/>
                  </a:lnTo>
                  <a:lnTo>
                    <a:pt x="9920" y="1240"/>
                  </a:lnTo>
                  <a:lnTo>
                    <a:pt x="9931" y="1195"/>
                  </a:lnTo>
                  <a:lnTo>
                    <a:pt x="9931" y="1149"/>
                  </a:lnTo>
                  <a:lnTo>
                    <a:pt x="9931" y="1115"/>
                  </a:lnTo>
                  <a:lnTo>
                    <a:pt x="9920" y="1070"/>
                  </a:lnTo>
                  <a:lnTo>
                    <a:pt x="11649" y="69"/>
                  </a:lnTo>
                  <a:lnTo>
                    <a:pt x="11649" y="12"/>
                  </a:lnTo>
                  <a:lnTo>
                    <a:pt x="9897" y="1024"/>
                  </a:lnTo>
                  <a:lnTo>
                    <a:pt x="9863" y="990"/>
                  </a:lnTo>
                  <a:lnTo>
                    <a:pt x="9817" y="956"/>
                  </a:lnTo>
                  <a:lnTo>
                    <a:pt x="9761" y="933"/>
                  </a:lnTo>
                  <a:lnTo>
                    <a:pt x="9658" y="933"/>
                  </a:lnTo>
                  <a:lnTo>
                    <a:pt x="9601" y="956"/>
                  </a:lnTo>
                  <a:lnTo>
                    <a:pt x="9556" y="990"/>
                  </a:lnTo>
                  <a:lnTo>
                    <a:pt x="9522" y="1024"/>
                  </a:lnTo>
                  <a:lnTo>
                    <a:pt x="7736" y="0"/>
                  </a:lnTo>
                  <a:lnTo>
                    <a:pt x="7645" y="0"/>
                  </a:lnTo>
                  <a:lnTo>
                    <a:pt x="9499" y="1070"/>
                  </a:lnTo>
                  <a:lnTo>
                    <a:pt x="9488" y="1115"/>
                  </a:lnTo>
                  <a:lnTo>
                    <a:pt x="9488" y="1149"/>
                  </a:lnTo>
                  <a:lnTo>
                    <a:pt x="9488" y="1195"/>
                  </a:lnTo>
                  <a:lnTo>
                    <a:pt x="9499" y="1240"/>
                  </a:lnTo>
                  <a:lnTo>
                    <a:pt x="9522" y="1274"/>
                  </a:lnTo>
                  <a:lnTo>
                    <a:pt x="9544" y="1309"/>
                  </a:lnTo>
                  <a:lnTo>
                    <a:pt x="9579" y="1331"/>
                  </a:lnTo>
                  <a:lnTo>
                    <a:pt x="9613" y="1354"/>
                  </a:lnTo>
                  <a:lnTo>
                    <a:pt x="9647" y="1365"/>
                  </a:lnTo>
                  <a:lnTo>
                    <a:pt x="9681" y="1377"/>
                  </a:lnTo>
                  <a:lnTo>
                    <a:pt x="9681" y="3675"/>
                  </a:lnTo>
                  <a:lnTo>
                    <a:pt x="9647" y="3675"/>
                  </a:lnTo>
                  <a:lnTo>
                    <a:pt x="9601" y="3697"/>
                  </a:lnTo>
                  <a:lnTo>
                    <a:pt x="9567" y="3720"/>
                  </a:lnTo>
                  <a:lnTo>
                    <a:pt x="9533" y="3743"/>
                  </a:lnTo>
                  <a:lnTo>
                    <a:pt x="9499" y="3777"/>
                  </a:lnTo>
                  <a:lnTo>
                    <a:pt x="9488" y="3823"/>
                  </a:lnTo>
                  <a:lnTo>
                    <a:pt x="9465" y="3868"/>
                  </a:lnTo>
                  <a:lnTo>
                    <a:pt x="9465" y="3914"/>
                  </a:lnTo>
                  <a:lnTo>
                    <a:pt x="9465" y="3959"/>
                  </a:lnTo>
                  <a:lnTo>
                    <a:pt x="9488" y="4005"/>
                  </a:lnTo>
                  <a:lnTo>
                    <a:pt x="7542" y="5131"/>
                  </a:lnTo>
                  <a:lnTo>
                    <a:pt x="7508" y="5085"/>
                  </a:lnTo>
                  <a:lnTo>
                    <a:pt x="7451" y="5051"/>
                  </a:lnTo>
                  <a:lnTo>
                    <a:pt x="7406" y="5028"/>
                  </a:lnTo>
                  <a:lnTo>
                    <a:pt x="7338" y="5017"/>
                  </a:lnTo>
                  <a:lnTo>
                    <a:pt x="7281" y="5028"/>
                  </a:lnTo>
                  <a:lnTo>
                    <a:pt x="7224" y="5051"/>
                  </a:lnTo>
                  <a:lnTo>
                    <a:pt x="7178" y="5085"/>
                  </a:lnTo>
                  <a:lnTo>
                    <a:pt x="7133" y="5131"/>
                  </a:lnTo>
                  <a:lnTo>
                    <a:pt x="5176" y="3993"/>
                  </a:lnTo>
                  <a:lnTo>
                    <a:pt x="5188" y="3948"/>
                  </a:lnTo>
                  <a:lnTo>
                    <a:pt x="5188" y="3914"/>
                  </a:lnTo>
                  <a:lnTo>
                    <a:pt x="5188" y="3868"/>
                  </a:lnTo>
                  <a:lnTo>
                    <a:pt x="5176" y="3834"/>
                  </a:lnTo>
                  <a:lnTo>
                    <a:pt x="5154" y="3800"/>
                  </a:lnTo>
                  <a:lnTo>
                    <a:pt x="5131" y="3766"/>
                  </a:lnTo>
                  <a:lnTo>
                    <a:pt x="5108" y="3732"/>
                  </a:lnTo>
                  <a:lnTo>
                    <a:pt x="5074" y="3720"/>
                  </a:lnTo>
                  <a:lnTo>
                    <a:pt x="5028" y="3697"/>
                  </a:lnTo>
                  <a:lnTo>
                    <a:pt x="4994" y="3697"/>
                  </a:lnTo>
                  <a:lnTo>
                    <a:pt x="4994" y="1377"/>
                  </a:lnTo>
                  <a:lnTo>
                    <a:pt x="5028" y="1365"/>
                  </a:lnTo>
                  <a:lnTo>
                    <a:pt x="5074" y="1354"/>
                  </a:lnTo>
                  <a:lnTo>
                    <a:pt x="5108" y="1331"/>
                  </a:lnTo>
                  <a:lnTo>
                    <a:pt x="5131" y="1297"/>
                  </a:lnTo>
                  <a:lnTo>
                    <a:pt x="5154" y="1274"/>
                  </a:lnTo>
                  <a:lnTo>
                    <a:pt x="5176" y="1229"/>
                  </a:lnTo>
                  <a:lnTo>
                    <a:pt x="5188" y="1195"/>
                  </a:lnTo>
                  <a:lnTo>
                    <a:pt x="5188" y="1149"/>
                  </a:lnTo>
                  <a:lnTo>
                    <a:pt x="5188" y="1115"/>
                  </a:lnTo>
                  <a:lnTo>
                    <a:pt x="5176" y="1070"/>
                  </a:lnTo>
                  <a:lnTo>
                    <a:pt x="7031" y="0"/>
                  </a:lnTo>
                  <a:close/>
                </a:path>
              </a:pathLst>
            </a:custGeom>
            <a:gradFill>
              <a:gsLst>
                <a:gs pos="0">
                  <a:schemeClr val="dk1">
                    <a:alpha val="32400"/>
                  </a:schemeClr>
                </a:gs>
                <a:gs pos="9000">
                  <a:schemeClr val="dk1">
                    <a:alpha val="32400"/>
                  </a:schemeClr>
                </a:gs>
                <a:gs pos="100000">
                  <a:srgbClr val="FFFFFF">
                    <a:alpha val="45098"/>
                    <a:alpha val="3240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0"/>
            <p:cNvSpPr/>
            <p:nvPr/>
          </p:nvSpPr>
          <p:spPr>
            <a:xfrm>
              <a:off x="0" y="3394425"/>
              <a:ext cx="2268195" cy="1749057"/>
            </a:xfrm>
            <a:custGeom>
              <a:avLst/>
              <a:gdLst/>
              <a:ahLst/>
              <a:cxnLst/>
              <a:rect l="l" t="t" r="r" b="b"/>
              <a:pathLst>
                <a:path w="21671" h="16711" extrusionOk="0">
                  <a:moveTo>
                    <a:pt x="16859" y="342"/>
                  </a:moveTo>
                  <a:lnTo>
                    <a:pt x="18827" y="1479"/>
                  </a:lnTo>
                  <a:lnTo>
                    <a:pt x="18816" y="1514"/>
                  </a:lnTo>
                  <a:lnTo>
                    <a:pt x="18804" y="1559"/>
                  </a:lnTo>
                  <a:lnTo>
                    <a:pt x="18816" y="1616"/>
                  </a:lnTo>
                  <a:lnTo>
                    <a:pt x="18827" y="1650"/>
                  </a:lnTo>
                  <a:lnTo>
                    <a:pt x="18839" y="1696"/>
                  </a:lnTo>
                  <a:lnTo>
                    <a:pt x="18873" y="1730"/>
                  </a:lnTo>
                  <a:lnTo>
                    <a:pt x="18907" y="1764"/>
                  </a:lnTo>
                  <a:lnTo>
                    <a:pt x="18941" y="1787"/>
                  </a:lnTo>
                  <a:lnTo>
                    <a:pt x="18986" y="1798"/>
                  </a:lnTo>
                  <a:lnTo>
                    <a:pt x="19032" y="1809"/>
                  </a:lnTo>
                  <a:lnTo>
                    <a:pt x="19032" y="4062"/>
                  </a:lnTo>
                  <a:lnTo>
                    <a:pt x="18975" y="4062"/>
                  </a:lnTo>
                  <a:lnTo>
                    <a:pt x="18930" y="4084"/>
                  </a:lnTo>
                  <a:lnTo>
                    <a:pt x="18895" y="4107"/>
                  </a:lnTo>
                  <a:lnTo>
                    <a:pt x="18861" y="4141"/>
                  </a:lnTo>
                  <a:lnTo>
                    <a:pt x="18827" y="4175"/>
                  </a:lnTo>
                  <a:lnTo>
                    <a:pt x="18804" y="4221"/>
                  </a:lnTo>
                  <a:lnTo>
                    <a:pt x="18793" y="4266"/>
                  </a:lnTo>
                  <a:lnTo>
                    <a:pt x="18782" y="4323"/>
                  </a:lnTo>
                  <a:lnTo>
                    <a:pt x="18793" y="4380"/>
                  </a:lnTo>
                  <a:lnTo>
                    <a:pt x="18816" y="4426"/>
                  </a:lnTo>
                  <a:lnTo>
                    <a:pt x="16882" y="5540"/>
                  </a:lnTo>
                  <a:lnTo>
                    <a:pt x="16848" y="5495"/>
                  </a:lnTo>
                  <a:lnTo>
                    <a:pt x="16802" y="5461"/>
                  </a:lnTo>
                  <a:lnTo>
                    <a:pt x="16745" y="5438"/>
                  </a:lnTo>
                  <a:lnTo>
                    <a:pt x="16689" y="5427"/>
                  </a:lnTo>
                  <a:lnTo>
                    <a:pt x="16620" y="5438"/>
                  </a:lnTo>
                  <a:lnTo>
                    <a:pt x="16563" y="5461"/>
                  </a:lnTo>
                  <a:lnTo>
                    <a:pt x="16518" y="5495"/>
                  </a:lnTo>
                  <a:lnTo>
                    <a:pt x="16484" y="5540"/>
                  </a:lnTo>
                  <a:lnTo>
                    <a:pt x="14470" y="4380"/>
                  </a:lnTo>
                  <a:lnTo>
                    <a:pt x="14482" y="4323"/>
                  </a:lnTo>
                  <a:lnTo>
                    <a:pt x="14470" y="4255"/>
                  </a:lnTo>
                  <a:lnTo>
                    <a:pt x="14436" y="4209"/>
                  </a:lnTo>
                  <a:lnTo>
                    <a:pt x="14391" y="4175"/>
                  </a:lnTo>
                  <a:lnTo>
                    <a:pt x="14334" y="4153"/>
                  </a:lnTo>
                  <a:lnTo>
                    <a:pt x="14334" y="1821"/>
                  </a:lnTo>
                  <a:lnTo>
                    <a:pt x="14379" y="1809"/>
                  </a:lnTo>
                  <a:lnTo>
                    <a:pt x="14425" y="1798"/>
                  </a:lnTo>
                  <a:lnTo>
                    <a:pt x="14470" y="1775"/>
                  </a:lnTo>
                  <a:lnTo>
                    <a:pt x="14504" y="1741"/>
                  </a:lnTo>
                  <a:lnTo>
                    <a:pt x="14527" y="1707"/>
                  </a:lnTo>
                  <a:lnTo>
                    <a:pt x="14550" y="1661"/>
                  </a:lnTo>
                  <a:lnTo>
                    <a:pt x="14573" y="1616"/>
                  </a:lnTo>
                  <a:lnTo>
                    <a:pt x="14573" y="1559"/>
                  </a:lnTo>
                  <a:lnTo>
                    <a:pt x="14573" y="1514"/>
                  </a:lnTo>
                  <a:lnTo>
                    <a:pt x="14550" y="1468"/>
                  </a:lnTo>
                  <a:lnTo>
                    <a:pt x="16507" y="342"/>
                  </a:lnTo>
                  <a:lnTo>
                    <a:pt x="16541" y="376"/>
                  </a:lnTo>
                  <a:lnTo>
                    <a:pt x="16586" y="410"/>
                  </a:lnTo>
                  <a:lnTo>
                    <a:pt x="16632" y="421"/>
                  </a:lnTo>
                  <a:lnTo>
                    <a:pt x="16689" y="433"/>
                  </a:lnTo>
                  <a:lnTo>
                    <a:pt x="16734" y="421"/>
                  </a:lnTo>
                  <a:lnTo>
                    <a:pt x="16780" y="410"/>
                  </a:lnTo>
                  <a:lnTo>
                    <a:pt x="16825" y="376"/>
                  </a:lnTo>
                  <a:lnTo>
                    <a:pt x="16859" y="342"/>
                  </a:lnTo>
                  <a:close/>
                  <a:moveTo>
                    <a:pt x="14448" y="4426"/>
                  </a:moveTo>
                  <a:lnTo>
                    <a:pt x="16461" y="5586"/>
                  </a:lnTo>
                  <a:lnTo>
                    <a:pt x="16450" y="5620"/>
                  </a:lnTo>
                  <a:lnTo>
                    <a:pt x="16450" y="5666"/>
                  </a:lnTo>
                  <a:lnTo>
                    <a:pt x="16450" y="5711"/>
                  </a:lnTo>
                  <a:lnTo>
                    <a:pt x="16461" y="5757"/>
                  </a:lnTo>
                  <a:lnTo>
                    <a:pt x="16484" y="5791"/>
                  </a:lnTo>
                  <a:lnTo>
                    <a:pt x="16507" y="5825"/>
                  </a:lnTo>
                  <a:lnTo>
                    <a:pt x="16541" y="5859"/>
                  </a:lnTo>
                  <a:lnTo>
                    <a:pt x="16575" y="5882"/>
                  </a:lnTo>
                  <a:lnTo>
                    <a:pt x="16609" y="5893"/>
                  </a:lnTo>
                  <a:lnTo>
                    <a:pt x="16654" y="5904"/>
                  </a:lnTo>
                  <a:lnTo>
                    <a:pt x="16654" y="8236"/>
                  </a:lnTo>
                  <a:lnTo>
                    <a:pt x="16586" y="8259"/>
                  </a:lnTo>
                  <a:lnTo>
                    <a:pt x="16541" y="8293"/>
                  </a:lnTo>
                  <a:lnTo>
                    <a:pt x="16507" y="8350"/>
                  </a:lnTo>
                  <a:lnTo>
                    <a:pt x="16484" y="8430"/>
                  </a:lnTo>
                  <a:lnTo>
                    <a:pt x="16495" y="8464"/>
                  </a:lnTo>
                  <a:lnTo>
                    <a:pt x="16507" y="8498"/>
                  </a:lnTo>
                  <a:lnTo>
                    <a:pt x="14527" y="9647"/>
                  </a:lnTo>
                  <a:lnTo>
                    <a:pt x="14482" y="9601"/>
                  </a:lnTo>
                  <a:lnTo>
                    <a:pt x="14436" y="9556"/>
                  </a:lnTo>
                  <a:lnTo>
                    <a:pt x="14379" y="9533"/>
                  </a:lnTo>
                  <a:lnTo>
                    <a:pt x="14254" y="9533"/>
                  </a:lnTo>
                  <a:lnTo>
                    <a:pt x="14186" y="9556"/>
                  </a:lnTo>
                  <a:lnTo>
                    <a:pt x="14140" y="9601"/>
                  </a:lnTo>
                  <a:lnTo>
                    <a:pt x="14106" y="9647"/>
                  </a:lnTo>
                  <a:lnTo>
                    <a:pt x="12184" y="8543"/>
                  </a:lnTo>
                  <a:lnTo>
                    <a:pt x="12207" y="8487"/>
                  </a:lnTo>
                  <a:lnTo>
                    <a:pt x="12207" y="8430"/>
                  </a:lnTo>
                  <a:lnTo>
                    <a:pt x="12207" y="8373"/>
                  </a:lnTo>
                  <a:lnTo>
                    <a:pt x="12184" y="8327"/>
                  </a:lnTo>
                  <a:lnTo>
                    <a:pt x="12173" y="8282"/>
                  </a:lnTo>
                  <a:lnTo>
                    <a:pt x="12138" y="8248"/>
                  </a:lnTo>
                  <a:lnTo>
                    <a:pt x="12104" y="8214"/>
                  </a:lnTo>
                  <a:lnTo>
                    <a:pt x="12059" y="8191"/>
                  </a:lnTo>
                  <a:lnTo>
                    <a:pt x="12013" y="8168"/>
                  </a:lnTo>
                  <a:lnTo>
                    <a:pt x="11968" y="8157"/>
                  </a:lnTo>
                  <a:lnTo>
                    <a:pt x="11968" y="5848"/>
                  </a:lnTo>
                  <a:lnTo>
                    <a:pt x="12025" y="5825"/>
                  </a:lnTo>
                  <a:lnTo>
                    <a:pt x="12082" y="5791"/>
                  </a:lnTo>
                  <a:lnTo>
                    <a:pt x="12116" y="5734"/>
                  </a:lnTo>
                  <a:lnTo>
                    <a:pt x="12127" y="5666"/>
                  </a:lnTo>
                  <a:lnTo>
                    <a:pt x="12116" y="5609"/>
                  </a:lnTo>
                  <a:lnTo>
                    <a:pt x="14175" y="4426"/>
                  </a:lnTo>
                  <a:lnTo>
                    <a:pt x="14197" y="4448"/>
                  </a:lnTo>
                  <a:lnTo>
                    <a:pt x="14231" y="4471"/>
                  </a:lnTo>
                  <a:lnTo>
                    <a:pt x="14277" y="4482"/>
                  </a:lnTo>
                  <a:lnTo>
                    <a:pt x="14311" y="4494"/>
                  </a:lnTo>
                  <a:lnTo>
                    <a:pt x="14357" y="4482"/>
                  </a:lnTo>
                  <a:lnTo>
                    <a:pt x="14391" y="4471"/>
                  </a:lnTo>
                  <a:lnTo>
                    <a:pt x="14425" y="4448"/>
                  </a:lnTo>
                  <a:lnTo>
                    <a:pt x="14448" y="4426"/>
                  </a:lnTo>
                  <a:close/>
                  <a:moveTo>
                    <a:pt x="7031" y="8543"/>
                  </a:moveTo>
                  <a:lnTo>
                    <a:pt x="7065" y="8578"/>
                  </a:lnTo>
                  <a:lnTo>
                    <a:pt x="7110" y="8612"/>
                  </a:lnTo>
                  <a:lnTo>
                    <a:pt x="7156" y="8623"/>
                  </a:lnTo>
                  <a:lnTo>
                    <a:pt x="7201" y="8634"/>
                  </a:lnTo>
                  <a:lnTo>
                    <a:pt x="7258" y="8623"/>
                  </a:lnTo>
                  <a:lnTo>
                    <a:pt x="7304" y="8612"/>
                  </a:lnTo>
                  <a:lnTo>
                    <a:pt x="7338" y="8589"/>
                  </a:lnTo>
                  <a:lnTo>
                    <a:pt x="7372" y="8555"/>
                  </a:lnTo>
                  <a:lnTo>
                    <a:pt x="9386" y="9715"/>
                  </a:lnTo>
                  <a:lnTo>
                    <a:pt x="9386" y="9772"/>
                  </a:lnTo>
                  <a:lnTo>
                    <a:pt x="9397" y="9840"/>
                  </a:lnTo>
                  <a:lnTo>
                    <a:pt x="9431" y="9897"/>
                  </a:lnTo>
                  <a:lnTo>
                    <a:pt x="9477" y="9943"/>
                  </a:lnTo>
                  <a:lnTo>
                    <a:pt x="9545" y="9965"/>
                  </a:lnTo>
                  <a:lnTo>
                    <a:pt x="9545" y="12286"/>
                  </a:lnTo>
                  <a:lnTo>
                    <a:pt x="9499" y="12286"/>
                  </a:lnTo>
                  <a:lnTo>
                    <a:pt x="9454" y="12309"/>
                  </a:lnTo>
                  <a:lnTo>
                    <a:pt x="9420" y="12331"/>
                  </a:lnTo>
                  <a:lnTo>
                    <a:pt x="9386" y="12366"/>
                  </a:lnTo>
                  <a:lnTo>
                    <a:pt x="9363" y="12400"/>
                  </a:lnTo>
                  <a:lnTo>
                    <a:pt x="9340" y="12434"/>
                  </a:lnTo>
                  <a:lnTo>
                    <a:pt x="9329" y="12479"/>
                  </a:lnTo>
                  <a:lnTo>
                    <a:pt x="9317" y="12536"/>
                  </a:lnTo>
                  <a:lnTo>
                    <a:pt x="9329" y="12582"/>
                  </a:lnTo>
                  <a:lnTo>
                    <a:pt x="9340" y="12639"/>
                  </a:lnTo>
                  <a:lnTo>
                    <a:pt x="7406" y="13753"/>
                  </a:lnTo>
                  <a:lnTo>
                    <a:pt x="7372" y="13708"/>
                  </a:lnTo>
                  <a:lnTo>
                    <a:pt x="7327" y="13674"/>
                  </a:lnTo>
                  <a:lnTo>
                    <a:pt x="7270" y="13640"/>
                  </a:lnTo>
                  <a:lnTo>
                    <a:pt x="7145" y="13640"/>
                  </a:lnTo>
                  <a:lnTo>
                    <a:pt x="7088" y="13674"/>
                  </a:lnTo>
                  <a:lnTo>
                    <a:pt x="7031" y="13708"/>
                  </a:lnTo>
                  <a:lnTo>
                    <a:pt x="6997" y="13753"/>
                  </a:lnTo>
                  <a:lnTo>
                    <a:pt x="5029" y="12616"/>
                  </a:lnTo>
                  <a:lnTo>
                    <a:pt x="5040" y="12582"/>
                  </a:lnTo>
                  <a:lnTo>
                    <a:pt x="5052" y="12536"/>
                  </a:lnTo>
                  <a:lnTo>
                    <a:pt x="5040" y="12491"/>
                  </a:lnTo>
                  <a:lnTo>
                    <a:pt x="5029" y="12457"/>
                  </a:lnTo>
                  <a:lnTo>
                    <a:pt x="5017" y="12411"/>
                  </a:lnTo>
                  <a:lnTo>
                    <a:pt x="4995" y="12388"/>
                  </a:lnTo>
                  <a:lnTo>
                    <a:pt x="4961" y="12354"/>
                  </a:lnTo>
                  <a:lnTo>
                    <a:pt x="4926" y="12343"/>
                  </a:lnTo>
                  <a:lnTo>
                    <a:pt x="4892" y="12320"/>
                  </a:lnTo>
                  <a:lnTo>
                    <a:pt x="4847" y="12320"/>
                  </a:lnTo>
                  <a:lnTo>
                    <a:pt x="4847" y="9943"/>
                  </a:lnTo>
                  <a:lnTo>
                    <a:pt x="4915" y="9931"/>
                  </a:lnTo>
                  <a:lnTo>
                    <a:pt x="4961" y="9886"/>
                  </a:lnTo>
                  <a:lnTo>
                    <a:pt x="4995" y="9840"/>
                  </a:lnTo>
                  <a:lnTo>
                    <a:pt x="5006" y="9772"/>
                  </a:lnTo>
                  <a:lnTo>
                    <a:pt x="4995" y="9715"/>
                  </a:lnTo>
                  <a:lnTo>
                    <a:pt x="7031" y="8543"/>
                  </a:lnTo>
                  <a:close/>
                  <a:moveTo>
                    <a:pt x="12161" y="8578"/>
                  </a:moveTo>
                  <a:lnTo>
                    <a:pt x="14084" y="9692"/>
                  </a:lnTo>
                  <a:lnTo>
                    <a:pt x="14072" y="9727"/>
                  </a:lnTo>
                  <a:lnTo>
                    <a:pt x="14072" y="9772"/>
                  </a:lnTo>
                  <a:lnTo>
                    <a:pt x="14072" y="9818"/>
                  </a:lnTo>
                  <a:lnTo>
                    <a:pt x="14084" y="9863"/>
                  </a:lnTo>
                  <a:lnTo>
                    <a:pt x="14106" y="9909"/>
                  </a:lnTo>
                  <a:lnTo>
                    <a:pt x="14129" y="9943"/>
                  </a:lnTo>
                  <a:lnTo>
                    <a:pt x="14163" y="9965"/>
                  </a:lnTo>
                  <a:lnTo>
                    <a:pt x="14197" y="9988"/>
                  </a:lnTo>
                  <a:lnTo>
                    <a:pt x="14243" y="10011"/>
                  </a:lnTo>
                  <a:lnTo>
                    <a:pt x="14288" y="10022"/>
                  </a:lnTo>
                  <a:lnTo>
                    <a:pt x="14288" y="12354"/>
                  </a:lnTo>
                  <a:lnTo>
                    <a:pt x="14231" y="12377"/>
                  </a:lnTo>
                  <a:lnTo>
                    <a:pt x="14175" y="12411"/>
                  </a:lnTo>
                  <a:lnTo>
                    <a:pt x="14152" y="12468"/>
                  </a:lnTo>
                  <a:lnTo>
                    <a:pt x="14140" y="12536"/>
                  </a:lnTo>
                  <a:lnTo>
                    <a:pt x="14152" y="12593"/>
                  </a:lnTo>
                  <a:lnTo>
                    <a:pt x="12150" y="13753"/>
                  </a:lnTo>
                  <a:lnTo>
                    <a:pt x="12116" y="13697"/>
                  </a:lnTo>
                  <a:lnTo>
                    <a:pt x="12059" y="13662"/>
                  </a:lnTo>
                  <a:lnTo>
                    <a:pt x="12002" y="13640"/>
                  </a:lnTo>
                  <a:lnTo>
                    <a:pt x="11945" y="13628"/>
                  </a:lnTo>
                  <a:lnTo>
                    <a:pt x="11877" y="13640"/>
                  </a:lnTo>
                  <a:lnTo>
                    <a:pt x="11820" y="13662"/>
                  </a:lnTo>
                  <a:lnTo>
                    <a:pt x="11774" y="13708"/>
                  </a:lnTo>
                  <a:lnTo>
                    <a:pt x="11729" y="13753"/>
                  </a:lnTo>
                  <a:lnTo>
                    <a:pt x="9806" y="12639"/>
                  </a:lnTo>
                  <a:lnTo>
                    <a:pt x="9818" y="12582"/>
                  </a:lnTo>
                  <a:lnTo>
                    <a:pt x="9829" y="12536"/>
                  </a:lnTo>
                  <a:lnTo>
                    <a:pt x="9818" y="12479"/>
                  </a:lnTo>
                  <a:lnTo>
                    <a:pt x="9806" y="12434"/>
                  </a:lnTo>
                  <a:lnTo>
                    <a:pt x="9784" y="12400"/>
                  </a:lnTo>
                  <a:lnTo>
                    <a:pt x="9761" y="12354"/>
                  </a:lnTo>
                  <a:lnTo>
                    <a:pt x="9727" y="12331"/>
                  </a:lnTo>
                  <a:lnTo>
                    <a:pt x="9681" y="12309"/>
                  </a:lnTo>
                  <a:lnTo>
                    <a:pt x="9636" y="12286"/>
                  </a:lnTo>
                  <a:lnTo>
                    <a:pt x="9590" y="12286"/>
                  </a:lnTo>
                  <a:lnTo>
                    <a:pt x="9590" y="9965"/>
                  </a:lnTo>
                  <a:lnTo>
                    <a:pt x="9659" y="9943"/>
                  </a:lnTo>
                  <a:lnTo>
                    <a:pt x="9715" y="9909"/>
                  </a:lnTo>
                  <a:lnTo>
                    <a:pt x="9750" y="9840"/>
                  </a:lnTo>
                  <a:lnTo>
                    <a:pt x="9761" y="9806"/>
                  </a:lnTo>
                  <a:lnTo>
                    <a:pt x="9761" y="9772"/>
                  </a:lnTo>
                  <a:lnTo>
                    <a:pt x="9750" y="9715"/>
                  </a:lnTo>
                  <a:lnTo>
                    <a:pt x="11729" y="8578"/>
                  </a:lnTo>
                  <a:lnTo>
                    <a:pt x="11763" y="8623"/>
                  </a:lnTo>
                  <a:lnTo>
                    <a:pt x="11820" y="8657"/>
                  </a:lnTo>
                  <a:lnTo>
                    <a:pt x="11877" y="8680"/>
                  </a:lnTo>
                  <a:lnTo>
                    <a:pt x="11945" y="8691"/>
                  </a:lnTo>
                  <a:lnTo>
                    <a:pt x="12013" y="8680"/>
                  </a:lnTo>
                  <a:lnTo>
                    <a:pt x="12070" y="8657"/>
                  </a:lnTo>
                  <a:lnTo>
                    <a:pt x="12116" y="8623"/>
                  </a:lnTo>
                  <a:lnTo>
                    <a:pt x="12161" y="8578"/>
                  </a:lnTo>
                  <a:close/>
                  <a:moveTo>
                    <a:pt x="16836" y="8543"/>
                  </a:moveTo>
                  <a:lnTo>
                    <a:pt x="18816" y="9681"/>
                  </a:lnTo>
                  <a:lnTo>
                    <a:pt x="18804" y="9727"/>
                  </a:lnTo>
                  <a:lnTo>
                    <a:pt x="18793" y="9772"/>
                  </a:lnTo>
                  <a:lnTo>
                    <a:pt x="18804" y="9818"/>
                  </a:lnTo>
                  <a:lnTo>
                    <a:pt x="18816" y="9863"/>
                  </a:lnTo>
                  <a:lnTo>
                    <a:pt x="18839" y="9909"/>
                  </a:lnTo>
                  <a:lnTo>
                    <a:pt x="18861" y="9943"/>
                  </a:lnTo>
                  <a:lnTo>
                    <a:pt x="18895" y="9977"/>
                  </a:lnTo>
                  <a:lnTo>
                    <a:pt x="18941" y="10000"/>
                  </a:lnTo>
                  <a:lnTo>
                    <a:pt x="18986" y="10022"/>
                  </a:lnTo>
                  <a:lnTo>
                    <a:pt x="19032" y="10022"/>
                  </a:lnTo>
                  <a:lnTo>
                    <a:pt x="19032" y="12286"/>
                  </a:lnTo>
                  <a:lnTo>
                    <a:pt x="18986" y="12297"/>
                  </a:lnTo>
                  <a:lnTo>
                    <a:pt x="18941" y="12309"/>
                  </a:lnTo>
                  <a:lnTo>
                    <a:pt x="18907" y="12343"/>
                  </a:lnTo>
                  <a:lnTo>
                    <a:pt x="18873" y="12366"/>
                  </a:lnTo>
                  <a:lnTo>
                    <a:pt x="18850" y="12400"/>
                  </a:lnTo>
                  <a:lnTo>
                    <a:pt x="18827" y="12445"/>
                  </a:lnTo>
                  <a:lnTo>
                    <a:pt x="18816" y="12479"/>
                  </a:lnTo>
                  <a:lnTo>
                    <a:pt x="18804" y="12536"/>
                  </a:lnTo>
                  <a:lnTo>
                    <a:pt x="18816" y="12582"/>
                  </a:lnTo>
                  <a:lnTo>
                    <a:pt x="18827" y="12627"/>
                  </a:lnTo>
                  <a:lnTo>
                    <a:pt x="16871" y="13765"/>
                  </a:lnTo>
                  <a:lnTo>
                    <a:pt x="16836" y="13719"/>
                  </a:lnTo>
                  <a:lnTo>
                    <a:pt x="16791" y="13685"/>
                  </a:lnTo>
                  <a:lnTo>
                    <a:pt x="16734" y="13674"/>
                  </a:lnTo>
                  <a:lnTo>
                    <a:pt x="16689" y="13662"/>
                  </a:lnTo>
                  <a:lnTo>
                    <a:pt x="16632" y="13674"/>
                  </a:lnTo>
                  <a:lnTo>
                    <a:pt x="16575" y="13685"/>
                  </a:lnTo>
                  <a:lnTo>
                    <a:pt x="16529" y="13719"/>
                  </a:lnTo>
                  <a:lnTo>
                    <a:pt x="16495" y="13765"/>
                  </a:lnTo>
                  <a:lnTo>
                    <a:pt x="14482" y="12604"/>
                  </a:lnTo>
                  <a:lnTo>
                    <a:pt x="14482" y="12570"/>
                  </a:lnTo>
                  <a:lnTo>
                    <a:pt x="14493" y="12536"/>
                  </a:lnTo>
                  <a:lnTo>
                    <a:pt x="14482" y="12468"/>
                  </a:lnTo>
                  <a:lnTo>
                    <a:pt x="14448" y="12411"/>
                  </a:lnTo>
                  <a:lnTo>
                    <a:pt x="14391" y="12377"/>
                  </a:lnTo>
                  <a:lnTo>
                    <a:pt x="14334" y="12354"/>
                  </a:lnTo>
                  <a:lnTo>
                    <a:pt x="14334" y="10022"/>
                  </a:lnTo>
                  <a:lnTo>
                    <a:pt x="14379" y="10011"/>
                  </a:lnTo>
                  <a:lnTo>
                    <a:pt x="14425" y="10000"/>
                  </a:lnTo>
                  <a:lnTo>
                    <a:pt x="14459" y="9977"/>
                  </a:lnTo>
                  <a:lnTo>
                    <a:pt x="14493" y="9943"/>
                  </a:lnTo>
                  <a:lnTo>
                    <a:pt x="14516" y="9909"/>
                  </a:lnTo>
                  <a:lnTo>
                    <a:pt x="14539" y="9863"/>
                  </a:lnTo>
                  <a:lnTo>
                    <a:pt x="14550" y="9818"/>
                  </a:lnTo>
                  <a:lnTo>
                    <a:pt x="14561" y="9772"/>
                  </a:lnTo>
                  <a:lnTo>
                    <a:pt x="14550" y="9727"/>
                  </a:lnTo>
                  <a:lnTo>
                    <a:pt x="14539" y="9681"/>
                  </a:lnTo>
                  <a:lnTo>
                    <a:pt x="16529" y="8543"/>
                  </a:lnTo>
                  <a:lnTo>
                    <a:pt x="16552" y="8566"/>
                  </a:lnTo>
                  <a:lnTo>
                    <a:pt x="16598" y="8600"/>
                  </a:lnTo>
                  <a:lnTo>
                    <a:pt x="16632" y="8612"/>
                  </a:lnTo>
                  <a:lnTo>
                    <a:pt x="16689" y="8623"/>
                  </a:lnTo>
                  <a:lnTo>
                    <a:pt x="16734" y="8612"/>
                  </a:lnTo>
                  <a:lnTo>
                    <a:pt x="16768" y="8600"/>
                  </a:lnTo>
                  <a:lnTo>
                    <a:pt x="16802" y="8578"/>
                  </a:lnTo>
                  <a:lnTo>
                    <a:pt x="16836" y="8543"/>
                  </a:lnTo>
                  <a:close/>
                  <a:moveTo>
                    <a:pt x="16643" y="1"/>
                  </a:moveTo>
                  <a:lnTo>
                    <a:pt x="16598" y="12"/>
                  </a:lnTo>
                  <a:lnTo>
                    <a:pt x="16563" y="35"/>
                  </a:lnTo>
                  <a:lnTo>
                    <a:pt x="16529" y="57"/>
                  </a:lnTo>
                  <a:lnTo>
                    <a:pt x="16507" y="92"/>
                  </a:lnTo>
                  <a:lnTo>
                    <a:pt x="16484" y="126"/>
                  </a:lnTo>
                  <a:lnTo>
                    <a:pt x="16472" y="171"/>
                  </a:lnTo>
                  <a:lnTo>
                    <a:pt x="16461" y="217"/>
                  </a:lnTo>
                  <a:lnTo>
                    <a:pt x="16472" y="262"/>
                  </a:lnTo>
                  <a:lnTo>
                    <a:pt x="16484" y="296"/>
                  </a:lnTo>
                  <a:lnTo>
                    <a:pt x="14527" y="1423"/>
                  </a:lnTo>
                  <a:lnTo>
                    <a:pt x="14493" y="1377"/>
                  </a:lnTo>
                  <a:lnTo>
                    <a:pt x="14436" y="1343"/>
                  </a:lnTo>
                  <a:lnTo>
                    <a:pt x="14379" y="1309"/>
                  </a:lnTo>
                  <a:lnTo>
                    <a:pt x="14266" y="1309"/>
                  </a:lnTo>
                  <a:lnTo>
                    <a:pt x="14209" y="1320"/>
                  </a:lnTo>
                  <a:lnTo>
                    <a:pt x="14163" y="1354"/>
                  </a:lnTo>
                  <a:lnTo>
                    <a:pt x="14129" y="1377"/>
                  </a:lnTo>
                  <a:lnTo>
                    <a:pt x="14095" y="1423"/>
                  </a:lnTo>
                  <a:lnTo>
                    <a:pt x="14072" y="1468"/>
                  </a:lnTo>
                  <a:lnTo>
                    <a:pt x="14061" y="1514"/>
                  </a:lnTo>
                  <a:lnTo>
                    <a:pt x="14049" y="1559"/>
                  </a:lnTo>
                  <a:lnTo>
                    <a:pt x="14061" y="1616"/>
                  </a:lnTo>
                  <a:lnTo>
                    <a:pt x="14072" y="1661"/>
                  </a:lnTo>
                  <a:lnTo>
                    <a:pt x="14095" y="1696"/>
                  </a:lnTo>
                  <a:lnTo>
                    <a:pt x="14118" y="1741"/>
                  </a:lnTo>
                  <a:lnTo>
                    <a:pt x="14152" y="1764"/>
                  </a:lnTo>
                  <a:lnTo>
                    <a:pt x="14197" y="1798"/>
                  </a:lnTo>
                  <a:lnTo>
                    <a:pt x="14243" y="1809"/>
                  </a:lnTo>
                  <a:lnTo>
                    <a:pt x="14288" y="1821"/>
                  </a:lnTo>
                  <a:lnTo>
                    <a:pt x="14288" y="4153"/>
                  </a:lnTo>
                  <a:lnTo>
                    <a:pt x="14231" y="4175"/>
                  </a:lnTo>
                  <a:lnTo>
                    <a:pt x="14186" y="4209"/>
                  </a:lnTo>
                  <a:lnTo>
                    <a:pt x="14152" y="4255"/>
                  </a:lnTo>
                  <a:lnTo>
                    <a:pt x="14140" y="4323"/>
                  </a:lnTo>
                  <a:lnTo>
                    <a:pt x="14152" y="4380"/>
                  </a:lnTo>
                  <a:lnTo>
                    <a:pt x="12093" y="5575"/>
                  </a:lnTo>
                  <a:lnTo>
                    <a:pt x="12070" y="5540"/>
                  </a:lnTo>
                  <a:lnTo>
                    <a:pt x="12036" y="5506"/>
                  </a:lnTo>
                  <a:lnTo>
                    <a:pt x="11991" y="5495"/>
                  </a:lnTo>
                  <a:lnTo>
                    <a:pt x="11945" y="5484"/>
                  </a:lnTo>
                  <a:lnTo>
                    <a:pt x="11911" y="5495"/>
                  </a:lnTo>
                  <a:lnTo>
                    <a:pt x="11877" y="5506"/>
                  </a:lnTo>
                  <a:lnTo>
                    <a:pt x="11820" y="5540"/>
                  </a:lnTo>
                  <a:lnTo>
                    <a:pt x="11774" y="5597"/>
                  </a:lnTo>
                  <a:lnTo>
                    <a:pt x="11763" y="5631"/>
                  </a:lnTo>
                  <a:lnTo>
                    <a:pt x="11763" y="5666"/>
                  </a:lnTo>
                  <a:lnTo>
                    <a:pt x="11774" y="5734"/>
                  </a:lnTo>
                  <a:lnTo>
                    <a:pt x="11809" y="5791"/>
                  </a:lnTo>
                  <a:lnTo>
                    <a:pt x="11854" y="5825"/>
                  </a:lnTo>
                  <a:lnTo>
                    <a:pt x="11922" y="5848"/>
                  </a:lnTo>
                  <a:lnTo>
                    <a:pt x="11922" y="8157"/>
                  </a:lnTo>
                  <a:lnTo>
                    <a:pt x="11865" y="8168"/>
                  </a:lnTo>
                  <a:lnTo>
                    <a:pt x="11820" y="8191"/>
                  </a:lnTo>
                  <a:lnTo>
                    <a:pt x="11786" y="8214"/>
                  </a:lnTo>
                  <a:lnTo>
                    <a:pt x="11752" y="8248"/>
                  </a:lnTo>
                  <a:lnTo>
                    <a:pt x="11718" y="8282"/>
                  </a:lnTo>
                  <a:lnTo>
                    <a:pt x="11695" y="8327"/>
                  </a:lnTo>
                  <a:lnTo>
                    <a:pt x="11683" y="8373"/>
                  </a:lnTo>
                  <a:lnTo>
                    <a:pt x="11672" y="8430"/>
                  </a:lnTo>
                  <a:lnTo>
                    <a:pt x="11683" y="8487"/>
                  </a:lnTo>
                  <a:lnTo>
                    <a:pt x="11706" y="8532"/>
                  </a:lnTo>
                  <a:lnTo>
                    <a:pt x="9738" y="9670"/>
                  </a:lnTo>
                  <a:lnTo>
                    <a:pt x="9704" y="9636"/>
                  </a:lnTo>
                  <a:lnTo>
                    <a:pt x="9670" y="9601"/>
                  </a:lnTo>
                  <a:lnTo>
                    <a:pt x="9624" y="9590"/>
                  </a:lnTo>
                  <a:lnTo>
                    <a:pt x="9568" y="9579"/>
                  </a:lnTo>
                  <a:lnTo>
                    <a:pt x="9522" y="9590"/>
                  </a:lnTo>
                  <a:lnTo>
                    <a:pt x="9477" y="9601"/>
                  </a:lnTo>
                  <a:lnTo>
                    <a:pt x="9442" y="9636"/>
                  </a:lnTo>
                  <a:lnTo>
                    <a:pt x="9408" y="9670"/>
                  </a:lnTo>
                  <a:lnTo>
                    <a:pt x="7395" y="8509"/>
                  </a:lnTo>
                  <a:lnTo>
                    <a:pt x="7406" y="8464"/>
                  </a:lnTo>
                  <a:lnTo>
                    <a:pt x="7418" y="8430"/>
                  </a:lnTo>
                  <a:lnTo>
                    <a:pt x="7406" y="8384"/>
                  </a:lnTo>
                  <a:lnTo>
                    <a:pt x="7395" y="8339"/>
                  </a:lnTo>
                  <a:lnTo>
                    <a:pt x="7372" y="8305"/>
                  </a:lnTo>
                  <a:lnTo>
                    <a:pt x="7349" y="8282"/>
                  </a:lnTo>
                  <a:lnTo>
                    <a:pt x="7315" y="8248"/>
                  </a:lnTo>
                  <a:lnTo>
                    <a:pt x="7281" y="8236"/>
                  </a:lnTo>
                  <a:lnTo>
                    <a:pt x="7247" y="8225"/>
                  </a:lnTo>
                  <a:lnTo>
                    <a:pt x="7201" y="8214"/>
                  </a:lnTo>
                  <a:lnTo>
                    <a:pt x="7156" y="8225"/>
                  </a:lnTo>
                  <a:lnTo>
                    <a:pt x="7122" y="8236"/>
                  </a:lnTo>
                  <a:lnTo>
                    <a:pt x="7088" y="8248"/>
                  </a:lnTo>
                  <a:lnTo>
                    <a:pt x="7054" y="8282"/>
                  </a:lnTo>
                  <a:lnTo>
                    <a:pt x="7031" y="8305"/>
                  </a:lnTo>
                  <a:lnTo>
                    <a:pt x="7008" y="8339"/>
                  </a:lnTo>
                  <a:lnTo>
                    <a:pt x="6997" y="8384"/>
                  </a:lnTo>
                  <a:lnTo>
                    <a:pt x="6997" y="8430"/>
                  </a:lnTo>
                  <a:lnTo>
                    <a:pt x="6997" y="8464"/>
                  </a:lnTo>
                  <a:lnTo>
                    <a:pt x="7008" y="8509"/>
                  </a:lnTo>
                  <a:lnTo>
                    <a:pt x="4983" y="9681"/>
                  </a:lnTo>
                  <a:lnTo>
                    <a:pt x="4949" y="9647"/>
                  </a:lnTo>
                  <a:lnTo>
                    <a:pt x="4915" y="9624"/>
                  </a:lnTo>
                  <a:lnTo>
                    <a:pt x="4881" y="9601"/>
                  </a:lnTo>
                  <a:lnTo>
                    <a:pt x="4801" y="9601"/>
                  </a:lnTo>
                  <a:lnTo>
                    <a:pt x="4767" y="9613"/>
                  </a:lnTo>
                  <a:lnTo>
                    <a:pt x="4710" y="9647"/>
                  </a:lnTo>
                  <a:lnTo>
                    <a:pt x="4676" y="9704"/>
                  </a:lnTo>
                  <a:lnTo>
                    <a:pt x="4665" y="9738"/>
                  </a:lnTo>
                  <a:lnTo>
                    <a:pt x="4653" y="9772"/>
                  </a:lnTo>
                  <a:lnTo>
                    <a:pt x="4665" y="9840"/>
                  </a:lnTo>
                  <a:lnTo>
                    <a:pt x="4699" y="9886"/>
                  </a:lnTo>
                  <a:lnTo>
                    <a:pt x="4744" y="9920"/>
                  </a:lnTo>
                  <a:lnTo>
                    <a:pt x="4801" y="9943"/>
                  </a:lnTo>
                  <a:lnTo>
                    <a:pt x="4801" y="12320"/>
                  </a:lnTo>
                  <a:lnTo>
                    <a:pt x="4767" y="12331"/>
                  </a:lnTo>
                  <a:lnTo>
                    <a:pt x="4733" y="12343"/>
                  </a:lnTo>
                  <a:lnTo>
                    <a:pt x="4676" y="12388"/>
                  </a:lnTo>
                  <a:lnTo>
                    <a:pt x="4653" y="12422"/>
                  </a:lnTo>
                  <a:lnTo>
                    <a:pt x="4631" y="12457"/>
                  </a:lnTo>
                  <a:lnTo>
                    <a:pt x="4619" y="12491"/>
                  </a:lnTo>
                  <a:lnTo>
                    <a:pt x="4619" y="12536"/>
                  </a:lnTo>
                  <a:lnTo>
                    <a:pt x="4619" y="12570"/>
                  </a:lnTo>
                  <a:lnTo>
                    <a:pt x="4631" y="12616"/>
                  </a:lnTo>
                  <a:lnTo>
                    <a:pt x="2663" y="13753"/>
                  </a:lnTo>
                  <a:lnTo>
                    <a:pt x="2629" y="13708"/>
                  </a:lnTo>
                  <a:lnTo>
                    <a:pt x="2583" y="13674"/>
                  </a:lnTo>
                  <a:lnTo>
                    <a:pt x="2526" y="13651"/>
                  </a:lnTo>
                  <a:lnTo>
                    <a:pt x="2458" y="13640"/>
                  </a:lnTo>
                  <a:lnTo>
                    <a:pt x="2401" y="13651"/>
                  </a:lnTo>
                  <a:lnTo>
                    <a:pt x="2344" y="13674"/>
                  </a:lnTo>
                  <a:lnTo>
                    <a:pt x="2299" y="13708"/>
                  </a:lnTo>
                  <a:lnTo>
                    <a:pt x="2265" y="13753"/>
                  </a:lnTo>
                  <a:lnTo>
                    <a:pt x="251" y="12593"/>
                  </a:lnTo>
                  <a:lnTo>
                    <a:pt x="262" y="12570"/>
                  </a:lnTo>
                  <a:lnTo>
                    <a:pt x="262" y="12536"/>
                  </a:lnTo>
                  <a:lnTo>
                    <a:pt x="262" y="12502"/>
                  </a:lnTo>
                  <a:lnTo>
                    <a:pt x="251" y="12468"/>
                  </a:lnTo>
                  <a:lnTo>
                    <a:pt x="217" y="12411"/>
                  </a:lnTo>
                  <a:lnTo>
                    <a:pt x="160" y="12377"/>
                  </a:lnTo>
                  <a:lnTo>
                    <a:pt x="126" y="12366"/>
                  </a:lnTo>
                  <a:lnTo>
                    <a:pt x="92" y="12354"/>
                  </a:lnTo>
                  <a:lnTo>
                    <a:pt x="46" y="12366"/>
                  </a:lnTo>
                  <a:lnTo>
                    <a:pt x="1" y="12388"/>
                  </a:lnTo>
                  <a:lnTo>
                    <a:pt x="1" y="12673"/>
                  </a:lnTo>
                  <a:lnTo>
                    <a:pt x="46" y="12696"/>
                  </a:lnTo>
                  <a:lnTo>
                    <a:pt x="92" y="12707"/>
                  </a:lnTo>
                  <a:lnTo>
                    <a:pt x="137" y="12696"/>
                  </a:lnTo>
                  <a:lnTo>
                    <a:pt x="171" y="12684"/>
                  </a:lnTo>
                  <a:lnTo>
                    <a:pt x="206" y="12661"/>
                  </a:lnTo>
                  <a:lnTo>
                    <a:pt x="228" y="12639"/>
                  </a:lnTo>
                  <a:lnTo>
                    <a:pt x="2242" y="13799"/>
                  </a:lnTo>
                  <a:lnTo>
                    <a:pt x="2230" y="13833"/>
                  </a:lnTo>
                  <a:lnTo>
                    <a:pt x="2230" y="13879"/>
                  </a:lnTo>
                  <a:lnTo>
                    <a:pt x="2230" y="13924"/>
                  </a:lnTo>
                  <a:lnTo>
                    <a:pt x="2242" y="13970"/>
                  </a:lnTo>
                  <a:lnTo>
                    <a:pt x="2265" y="14004"/>
                  </a:lnTo>
                  <a:lnTo>
                    <a:pt x="2287" y="14038"/>
                  </a:lnTo>
                  <a:lnTo>
                    <a:pt x="2321" y="14061"/>
                  </a:lnTo>
                  <a:lnTo>
                    <a:pt x="2356" y="14083"/>
                  </a:lnTo>
                  <a:lnTo>
                    <a:pt x="2390" y="14106"/>
                  </a:lnTo>
                  <a:lnTo>
                    <a:pt x="2435" y="14117"/>
                  </a:lnTo>
                  <a:lnTo>
                    <a:pt x="2435" y="16404"/>
                  </a:lnTo>
                  <a:lnTo>
                    <a:pt x="2390" y="16415"/>
                  </a:lnTo>
                  <a:lnTo>
                    <a:pt x="2356" y="16427"/>
                  </a:lnTo>
                  <a:lnTo>
                    <a:pt x="2321" y="16449"/>
                  </a:lnTo>
                  <a:lnTo>
                    <a:pt x="2287" y="16484"/>
                  </a:lnTo>
                  <a:lnTo>
                    <a:pt x="2265" y="16506"/>
                  </a:lnTo>
                  <a:lnTo>
                    <a:pt x="2242" y="16552"/>
                  </a:lnTo>
                  <a:lnTo>
                    <a:pt x="2230" y="16586"/>
                  </a:lnTo>
                  <a:lnTo>
                    <a:pt x="2230" y="16631"/>
                  </a:lnTo>
                  <a:lnTo>
                    <a:pt x="2242" y="16711"/>
                  </a:lnTo>
                  <a:lnTo>
                    <a:pt x="2685" y="16711"/>
                  </a:lnTo>
                  <a:lnTo>
                    <a:pt x="2697" y="16631"/>
                  </a:lnTo>
                  <a:lnTo>
                    <a:pt x="2697" y="16586"/>
                  </a:lnTo>
                  <a:lnTo>
                    <a:pt x="2685" y="16552"/>
                  </a:lnTo>
                  <a:lnTo>
                    <a:pt x="2663" y="16506"/>
                  </a:lnTo>
                  <a:lnTo>
                    <a:pt x="2640" y="16472"/>
                  </a:lnTo>
                  <a:lnTo>
                    <a:pt x="2606" y="16449"/>
                  </a:lnTo>
                  <a:lnTo>
                    <a:pt x="2572" y="16427"/>
                  </a:lnTo>
                  <a:lnTo>
                    <a:pt x="2526" y="16404"/>
                  </a:lnTo>
                  <a:lnTo>
                    <a:pt x="2481" y="16404"/>
                  </a:lnTo>
                  <a:lnTo>
                    <a:pt x="2481" y="14117"/>
                  </a:lnTo>
                  <a:lnTo>
                    <a:pt x="2526" y="14106"/>
                  </a:lnTo>
                  <a:lnTo>
                    <a:pt x="2572" y="14095"/>
                  </a:lnTo>
                  <a:lnTo>
                    <a:pt x="2606" y="14072"/>
                  </a:lnTo>
                  <a:lnTo>
                    <a:pt x="2640" y="14038"/>
                  </a:lnTo>
                  <a:lnTo>
                    <a:pt x="2663" y="14004"/>
                  </a:lnTo>
                  <a:lnTo>
                    <a:pt x="2685" y="13970"/>
                  </a:lnTo>
                  <a:lnTo>
                    <a:pt x="2697" y="13924"/>
                  </a:lnTo>
                  <a:lnTo>
                    <a:pt x="2697" y="13879"/>
                  </a:lnTo>
                  <a:lnTo>
                    <a:pt x="2697" y="13833"/>
                  </a:lnTo>
                  <a:lnTo>
                    <a:pt x="2685" y="13799"/>
                  </a:lnTo>
                  <a:lnTo>
                    <a:pt x="4653" y="12650"/>
                  </a:lnTo>
                  <a:lnTo>
                    <a:pt x="4688" y="12696"/>
                  </a:lnTo>
                  <a:lnTo>
                    <a:pt x="4733" y="12718"/>
                  </a:lnTo>
                  <a:lnTo>
                    <a:pt x="4779" y="12741"/>
                  </a:lnTo>
                  <a:lnTo>
                    <a:pt x="4881" y="12741"/>
                  </a:lnTo>
                  <a:lnTo>
                    <a:pt x="4926" y="12718"/>
                  </a:lnTo>
                  <a:lnTo>
                    <a:pt x="4972" y="12696"/>
                  </a:lnTo>
                  <a:lnTo>
                    <a:pt x="5006" y="12661"/>
                  </a:lnTo>
                  <a:lnTo>
                    <a:pt x="6974" y="13799"/>
                  </a:lnTo>
                  <a:lnTo>
                    <a:pt x="6963" y="13833"/>
                  </a:lnTo>
                  <a:lnTo>
                    <a:pt x="6963" y="13879"/>
                  </a:lnTo>
                  <a:lnTo>
                    <a:pt x="6963" y="13924"/>
                  </a:lnTo>
                  <a:lnTo>
                    <a:pt x="6974" y="13970"/>
                  </a:lnTo>
                  <a:lnTo>
                    <a:pt x="6997" y="14004"/>
                  </a:lnTo>
                  <a:lnTo>
                    <a:pt x="7019" y="14038"/>
                  </a:lnTo>
                  <a:lnTo>
                    <a:pt x="7054" y="14072"/>
                  </a:lnTo>
                  <a:lnTo>
                    <a:pt x="7088" y="14095"/>
                  </a:lnTo>
                  <a:lnTo>
                    <a:pt x="7133" y="14106"/>
                  </a:lnTo>
                  <a:lnTo>
                    <a:pt x="7179" y="14117"/>
                  </a:lnTo>
                  <a:lnTo>
                    <a:pt x="7179" y="16415"/>
                  </a:lnTo>
                  <a:lnTo>
                    <a:pt x="7133" y="16427"/>
                  </a:lnTo>
                  <a:lnTo>
                    <a:pt x="7099" y="16438"/>
                  </a:lnTo>
                  <a:lnTo>
                    <a:pt x="7065" y="16461"/>
                  </a:lnTo>
                  <a:lnTo>
                    <a:pt x="7031" y="16484"/>
                  </a:lnTo>
                  <a:lnTo>
                    <a:pt x="7008" y="16518"/>
                  </a:lnTo>
                  <a:lnTo>
                    <a:pt x="6997" y="16552"/>
                  </a:lnTo>
                  <a:lnTo>
                    <a:pt x="6985" y="16597"/>
                  </a:lnTo>
                  <a:lnTo>
                    <a:pt x="6974" y="16631"/>
                  </a:lnTo>
                  <a:lnTo>
                    <a:pt x="6985" y="16677"/>
                  </a:lnTo>
                  <a:lnTo>
                    <a:pt x="6997" y="16711"/>
                  </a:lnTo>
                  <a:lnTo>
                    <a:pt x="7418" y="16711"/>
                  </a:lnTo>
                  <a:lnTo>
                    <a:pt x="7429" y="16677"/>
                  </a:lnTo>
                  <a:lnTo>
                    <a:pt x="7429" y="16631"/>
                  </a:lnTo>
                  <a:lnTo>
                    <a:pt x="7429" y="16597"/>
                  </a:lnTo>
                  <a:lnTo>
                    <a:pt x="7418" y="16552"/>
                  </a:lnTo>
                  <a:lnTo>
                    <a:pt x="7395" y="16518"/>
                  </a:lnTo>
                  <a:lnTo>
                    <a:pt x="7372" y="16484"/>
                  </a:lnTo>
                  <a:lnTo>
                    <a:pt x="7338" y="16461"/>
                  </a:lnTo>
                  <a:lnTo>
                    <a:pt x="7304" y="16438"/>
                  </a:lnTo>
                  <a:lnTo>
                    <a:pt x="7258" y="16415"/>
                  </a:lnTo>
                  <a:lnTo>
                    <a:pt x="7224" y="16415"/>
                  </a:lnTo>
                  <a:lnTo>
                    <a:pt x="7224" y="14117"/>
                  </a:lnTo>
                  <a:lnTo>
                    <a:pt x="7270" y="14106"/>
                  </a:lnTo>
                  <a:lnTo>
                    <a:pt x="7304" y="14095"/>
                  </a:lnTo>
                  <a:lnTo>
                    <a:pt x="7349" y="14072"/>
                  </a:lnTo>
                  <a:lnTo>
                    <a:pt x="7383" y="14038"/>
                  </a:lnTo>
                  <a:lnTo>
                    <a:pt x="7406" y="14004"/>
                  </a:lnTo>
                  <a:lnTo>
                    <a:pt x="7429" y="13970"/>
                  </a:lnTo>
                  <a:lnTo>
                    <a:pt x="7440" y="13924"/>
                  </a:lnTo>
                  <a:lnTo>
                    <a:pt x="7440" y="13879"/>
                  </a:lnTo>
                  <a:lnTo>
                    <a:pt x="7440" y="13833"/>
                  </a:lnTo>
                  <a:lnTo>
                    <a:pt x="7429" y="13788"/>
                  </a:lnTo>
                  <a:lnTo>
                    <a:pt x="9363" y="12673"/>
                  </a:lnTo>
                  <a:lnTo>
                    <a:pt x="9408" y="12718"/>
                  </a:lnTo>
                  <a:lnTo>
                    <a:pt x="9454" y="12752"/>
                  </a:lnTo>
                  <a:lnTo>
                    <a:pt x="9511" y="12775"/>
                  </a:lnTo>
                  <a:lnTo>
                    <a:pt x="9568" y="12787"/>
                  </a:lnTo>
                  <a:lnTo>
                    <a:pt x="9636" y="12775"/>
                  </a:lnTo>
                  <a:lnTo>
                    <a:pt x="9693" y="12752"/>
                  </a:lnTo>
                  <a:lnTo>
                    <a:pt x="9738" y="12718"/>
                  </a:lnTo>
                  <a:lnTo>
                    <a:pt x="9784" y="12673"/>
                  </a:lnTo>
                  <a:lnTo>
                    <a:pt x="11718" y="13799"/>
                  </a:lnTo>
                  <a:lnTo>
                    <a:pt x="11706" y="13833"/>
                  </a:lnTo>
                  <a:lnTo>
                    <a:pt x="11695" y="13879"/>
                  </a:lnTo>
                  <a:lnTo>
                    <a:pt x="11706" y="13924"/>
                  </a:lnTo>
                  <a:lnTo>
                    <a:pt x="11718" y="13970"/>
                  </a:lnTo>
                  <a:lnTo>
                    <a:pt x="11740" y="14004"/>
                  </a:lnTo>
                  <a:lnTo>
                    <a:pt x="11763" y="14038"/>
                  </a:lnTo>
                  <a:lnTo>
                    <a:pt x="11797" y="14072"/>
                  </a:lnTo>
                  <a:lnTo>
                    <a:pt x="11831" y="14095"/>
                  </a:lnTo>
                  <a:lnTo>
                    <a:pt x="11877" y="14106"/>
                  </a:lnTo>
                  <a:lnTo>
                    <a:pt x="11922" y="14117"/>
                  </a:lnTo>
                  <a:lnTo>
                    <a:pt x="11922" y="16415"/>
                  </a:lnTo>
                  <a:lnTo>
                    <a:pt x="11877" y="16415"/>
                  </a:lnTo>
                  <a:lnTo>
                    <a:pt x="11843" y="16438"/>
                  </a:lnTo>
                  <a:lnTo>
                    <a:pt x="11809" y="16461"/>
                  </a:lnTo>
                  <a:lnTo>
                    <a:pt x="11774" y="16484"/>
                  </a:lnTo>
                  <a:lnTo>
                    <a:pt x="11752" y="16518"/>
                  </a:lnTo>
                  <a:lnTo>
                    <a:pt x="11729" y="16552"/>
                  </a:lnTo>
                  <a:lnTo>
                    <a:pt x="11718" y="16597"/>
                  </a:lnTo>
                  <a:lnTo>
                    <a:pt x="11718" y="16631"/>
                  </a:lnTo>
                  <a:lnTo>
                    <a:pt x="11718" y="16677"/>
                  </a:lnTo>
                  <a:lnTo>
                    <a:pt x="11729" y="16711"/>
                  </a:lnTo>
                  <a:lnTo>
                    <a:pt x="12161" y="16711"/>
                  </a:lnTo>
                  <a:lnTo>
                    <a:pt x="12161" y="16677"/>
                  </a:lnTo>
                  <a:lnTo>
                    <a:pt x="12173" y="16631"/>
                  </a:lnTo>
                  <a:lnTo>
                    <a:pt x="12161" y="16597"/>
                  </a:lnTo>
                  <a:lnTo>
                    <a:pt x="12150" y="16552"/>
                  </a:lnTo>
                  <a:lnTo>
                    <a:pt x="12138" y="16518"/>
                  </a:lnTo>
                  <a:lnTo>
                    <a:pt x="12104" y="16484"/>
                  </a:lnTo>
                  <a:lnTo>
                    <a:pt x="12082" y="16449"/>
                  </a:lnTo>
                  <a:lnTo>
                    <a:pt x="12047" y="16438"/>
                  </a:lnTo>
                  <a:lnTo>
                    <a:pt x="12002" y="16415"/>
                  </a:lnTo>
                  <a:lnTo>
                    <a:pt x="11968" y="16415"/>
                  </a:lnTo>
                  <a:lnTo>
                    <a:pt x="11968" y="14117"/>
                  </a:lnTo>
                  <a:lnTo>
                    <a:pt x="12013" y="14117"/>
                  </a:lnTo>
                  <a:lnTo>
                    <a:pt x="12047" y="14095"/>
                  </a:lnTo>
                  <a:lnTo>
                    <a:pt x="12093" y="14072"/>
                  </a:lnTo>
                  <a:lnTo>
                    <a:pt x="12127" y="14049"/>
                  </a:lnTo>
                  <a:lnTo>
                    <a:pt x="12150" y="14004"/>
                  </a:lnTo>
                  <a:lnTo>
                    <a:pt x="12173" y="13970"/>
                  </a:lnTo>
                  <a:lnTo>
                    <a:pt x="12184" y="13924"/>
                  </a:lnTo>
                  <a:lnTo>
                    <a:pt x="12184" y="13879"/>
                  </a:lnTo>
                  <a:lnTo>
                    <a:pt x="12184" y="13833"/>
                  </a:lnTo>
                  <a:lnTo>
                    <a:pt x="12173" y="13788"/>
                  </a:lnTo>
                  <a:lnTo>
                    <a:pt x="14175" y="12639"/>
                  </a:lnTo>
                  <a:lnTo>
                    <a:pt x="14197" y="12661"/>
                  </a:lnTo>
                  <a:lnTo>
                    <a:pt x="14231" y="12684"/>
                  </a:lnTo>
                  <a:lnTo>
                    <a:pt x="14266" y="12707"/>
                  </a:lnTo>
                  <a:lnTo>
                    <a:pt x="14357" y="12707"/>
                  </a:lnTo>
                  <a:lnTo>
                    <a:pt x="14391" y="12684"/>
                  </a:lnTo>
                  <a:lnTo>
                    <a:pt x="14425" y="12673"/>
                  </a:lnTo>
                  <a:lnTo>
                    <a:pt x="14459" y="12639"/>
                  </a:lnTo>
                  <a:lnTo>
                    <a:pt x="16484" y="13810"/>
                  </a:lnTo>
                  <a:lnTo>
                    <a:pt x="16461" y="13879"/>
                  </a:lnTo>
                  <a:lnTo>
                    <a:pt x="16472" y="13924"/>
                  </a:lnTo>
                  <a:lnTo>
                    <a:pt x="16484" y="13958"/>
                  </a:lnTo>
                  <a:lnTo>
                    <a:pt x="16495" y="13992"/>
                  </a:lnTo>
                  <a:lnTo>
                    <a:pt x="16518" y="14026"/>
                  </a:lnTo>
                  <a:lnTo>
                    <a:pt x="16552" y="14049"/>
                  </a:lnTo>
                  <a:lnTo>
                    <a:pt x="16586" y="14072"/>
                  </a:lnTo>
                  <a:lnTo>
                    <a:pt x="16620" y="14083"/>
                  </a:lnTo>
                  <a:lnTo>
                    <a:pt x="16654" y="14095"/>
                  </a:lnTo>
                  <a:lnTo>
                    <a:pt x="16654" y="16392"/>
                  </a:lnTo>
                  <a:lnTo>
                    <a:pt x="16609" y="16404"/>
                  </a:lnTo>
                  <a:lnTo>
                    <a:pt x="16575" y="16415"/>
                  </a:lnTo>
                  <a:lnTo>
                    <a:pt x="16529" y="16438"/>
                  </a:lnTo>
                  <a:lnTo>
                    <a:pt x="16507" y="16472"/>
                  </a:lnTo>
                  <a:lnTo>
                    <a:pt x="16472" y="16506"/>
                  </a:lnTo>
                  <a:lnTo>
                    <a:pt x="16461" y="16552"/>
                  </a:lnTo>
                  <a:lnTo>
                    <a:pt x="16438" y="16586"/>
                  </a:lnTo>
                  <a:lnTo>
                    <a:pt x="16438" y="16631"/>
                  </a:lnTo>
                  <a:lnTo>
                    <a:pt x="16450" y="16711"/>
                  </a:lnTo>
                  <a:lnTo>
                    <a:pt x="16916" y="16711"/>
                  </a:lnTo>
                  <a:lnTo>
                    <a:pt x="16927" y="16631"/>
                  </a:lnTo>
                  <a:lnTo>
                    <a:pt x="16927" y="16586"/>
                  </a:lnTo>
                  <a:lnTo>
                    <a:pt x="16905" y="16540"/>
                  </a:lnTo>
                  <a:lnTo>
                    <a:pt x="16893" y="16506"/>
                  </a:lnTo>
                  <a:lnTo>
                    <a:pt x="16859" y="16472"/>
                  </a:lnTo>
                  <a:lnTo>
                    <a:pt x="16825" y="16438"/>
                  </a:lnTo>
                  <a:lnTo>
                    <a:pt x="16791" y="16415"/>
                  </a:lnTo>
                  <a:lnTo>
                    <a:pt x="16745" y="16404"/>
                  </a:lnTo>
                  <a:lnTo>
                    <a:pt x="16700" y="16392"/>
                  </a:lnTo>
                  <a:lnTo>
                    <a:pt x="16700" y="14095"/>
                  </a:lnTo>
                  <a:lnTo>
                    <a:pt x="16745" y="14083"/>
                  </a:lnTo>
                  <a:lnTo>
                    <a:pt x="16780" y="14072"/>
                  </a:lnTo>
                  <a:lnTo>
                    <a:pt x="16814" y="14049"/>
                  </a:lnTo>
                  <a:lnTo>
                    <a:pt x="16848" y="14026"/>
                  </a:lnTo>
                  <a:lnTo>
                    <a:pt x="16871" y="13992"/>
                  </a:lnTo>
                  <a:lnTo>
                    <a:pt x="16882" y="13958"/>
                  </a:lnTo>
                  <a:lnTo>
                    <a:pt x="16893" y="13924"/>
                  </a:lnTo>
                  <a:lnTo>
                    <a:pt x="16905" y="13879"/>
                  </a:lnTo>
                  <a:lnTo>
                    <a:pt x="16893" y="13844"/>
                  </a:lnTo>
                  <a:lnTo>
                    <a:pt x="16882" y="13810"/>
                  </a:lnTo>
                  <a:lnTo>
                    <a:pt x="18850" y="12673"/>
                  </a:lnTo>
                  <a:lnTo>
                    <a:pt x="18895" y="12718"/>
                  </a:lnTo>
                  <a:lnTo>
                    <a:pt x="18941" y="12752"/>
                  </a:lnTo>
                  <a:lnTo>
                    <a:pt x="18998" y="12764"/>
                  </a:lnTo>
                  <a:lnTo>
                    <a:pt x="19055" y="12775"/>
                  </a:lnTo>
                  <a:lnTo>
                    <a:pt x="19112" y="12764"/>
                  </a:lnTo>
                  <a:lnTo>
                    <a:pt x="19168" y="12752"/>
                  </a:lnTo>
                  <a:lnTo>
                    <a:pt x="19214" y="12718"/>
                  </a:lnTo>
                  <a:lnTo>
                    <a:pt x="19248" y="12673"/>
                  </a:lnTo>
                  <a:lnTo>
                    <a:pt x="21216" y="13799"/>
                  </a:lnTo>
                  <a:lnTo>
                    <a:pt x="21205" y="13844"/>
                  </a:lnTo>
                  <a:lnTo>
                    <a:pt x="21193" y="13879"/>
                  </a:lnTo>
                  <a:lnTo>
                    <a:pt x="21205" y="13924"/>
                  </a:lnTo>
                  <a:lnTo>
                    <a:pt x="21216" y="13958"/>
                  </a:lnTo>
                  <a:lnTo>
                    <a:pt x="21227" y="13992"/>
                  </a:lnTo>
                  <a:lnTo>
                    <a:pt x="21250" y="14026"/>
                  </a:lnTo>
                  <a:lnTo>
                    <a:pt x="21284" y="14061"/>
                  </a:lnTo>
                  <a:lnTo>
                    <a:pt x="21318" y="14083"/>
                  </a:lnTo>
                  <a:lnTo>
                    <a:pt x="21352" y="14095"/>
                  </a:lnTo>
                  <a:lnTo>
                    <a:pt x="21398" y="14106"/>
                  </a:lnTo>
                  <a:lnTo>
                    <a:pt x="21398" y="16392"/>
                  </a:lnTo>
                  <a:lnTo>
                    <a:pt x="21352" y="16392"/>
                  </a:lnTo>
                  <a:lnTo>
                    <a:pt x="21307" y="16415"/>
                  </a:lnTo>
                  <a:lnTo>
                    <a:pt x="21273" y="16438"/>
                  </a:lnTo>
                  <a:lnTo>
                    <a:pt x="21239" y="16472"/>
                  </a:lnTo>
                  <a:lnTo>
                    <a:pt x="21216" y="16506"/>
                  </a:lnTo>
                  <a:lnTo>
                    <a:pt x="21193" y="16540"/>
                  </a:lnTo>
                  <a:lnTo>
                    <a:pt x="21182" y="16586"/>
                  </a:lnTo>
                  <a:lnTo>
                    <a:pt x="21170" y="16631"/>
                  </a:lnTo>
                  <a:lnTo>
                    <a:pt x="21182" y="16711"/>
                  </a:lnTo>
                  <a:lnTo>
                    <a:pt x="21660" y="16711"/>
                  </a:lnTo>
                  <a:lnTo>
                    <a:pt x="21671" y="16631"/>
                  </a:lnTo>
                  <a:lnTo>
                    <a:pt x="21671" y="16586"/>
                  </a:lnTo>
                  <a:lnTo>
                    <a:pt x="21648" y="16540"/>
                  </a:lnTo>
                  <a:lnTo>
                    <a:pt x="21637" y="16506"/>
                  </a:lnTo>
                  <a:lnTo>
                    <a:pt x="21603" y="16472"/>
                  </a:lnTo>
                  <a:lnTo>
                    <a:pt x="21569" y="16438"/>
                  </a:lnTo>
                  <a:lnTo>
                    <a:pt x="21534" y="16415"/>
                  </a:lnTo>
                  <a:lnTo>
                    <a:pt x="21489" y="16392"/>
                  </a:lnTo>
                  <a:lnTo>
                    <a:pt x="21443" y="16392"/>
                  </a:lnTo>
                  <a:lnTo>
                    <a:pt x="21443" y="14106"/>
                  </a:lnTo>
                  <a:lnTo>
                    <a:pt x="21489" y="14095"/>
                  </a:lnTo>
                  <a:lnTo>
                    <a:pt x="21523" y="14083"/>
                  </a:lnTo>
                  <a:lnTo>
                    <a:pt x="21557" y="14061"/>
                  </a:lnTo>
                  <a:lnTo>
                    <a:pt x="21591" y="14026"/>
                  </a:lnTo>
                  <a:lnTo>
                    <a:pt x="21614" y="13992"/>
                  </a:lnTo>
                  <a:lnTo>
                    <a:pt x="21637" y="13958"/>
                  </a:lnTo>
                  <a:lnTo>
                    <a:pt x="21648" y="13924"/>
                  </a:lnTo>
                  <a:lnTo>
                    <a:pt x="21648" y="13879"/>
                  </a:lnTo>
                  <a:lnTo>
                    <a:pt x="21648" y="13833"/>
                  </a:lnTo>
                  <a:lnTo>
                    <a:pt x="21637" y="13788"/>
                  </a:lnTo>
                  <a:lnTo>
                    <a:pt x="21614" y="13753"/>
                  </a:lnTo>
                  <a:lnTo>
                    <a:pt x="21580" y="13719"/>
                  </a:lnTo>
                  <a:lnTo>
                    <a:pt x="21546" y="13685"/>
                  </a:lnTo>
                  <a:lnTo>
                    <a:pt x="21512" y="13674"/>
                  </a:lnTo>
                  <a:lnTo>
                    <a:pt x="21466" y="13651"/>
                  </a:lnTo>
                  <a:lnTo>
                    <a:pt x="21421" y="13651"/>
                  </a:lnTo>
                  <a:lnTo>
                    <a:pt x="21364" y="13662"/>
                  </a:lnTo>
                  <a:lnTo>
                    <a:pt x="21307" y="13685"/>
                  </a:lnTo>
                  <a:lnTo>
                    <a:pt x="21261" y="13719"/>
                  </a:lnTo>
                  <a:lnTo>
                    <a:pt x="21227" y="13765"/>
                  </a:lnTo>
                  <a:lnTo>
                    <a:pt x="19271" y="12639"/>
                  </a:lnTo>
                  <a:lnTo>
                    <a:pt x="19294" y="12582"/>
                  </a:lnTo>
                  <a:lnTo>
                    <a:pt x="19294" y="12536"/>
                  </a:lnTo>
                  <a:lnTo>
                    <a:pt x="19294" y="12479"/>
                  </a:lnTo>
                  <a:lnTo>
                    <a:pt x="19282" y="12445"/>
                  </a:lnTo>
                  <a:lnTo>
                    <a:pt x="19259" y="12400"/>
                  </a:lnTo>
                  <a:lnTo>
                    <a:pt x="19237" y="12366"/>
                  </a:lnTo>
                  <a:lnTo>
                    <a:pt x="19203" y="12331"/>
                  </a:lnTo>
                  <a:lnTo>
                    <a:pt x="19157" y="12309"/>
                  </a:lnTo>
                  <a:lnTo>
                    <a:pt x="19123" y="12297"/>
                  </a:lnTo>
                  <a:lnTo>
                    <a:pt x="19077" y="12286"/>
                  </a:lnTo>
                  <a:lnTo>
                    <a:pt x="19077" y="10034"/>
                  </a:lnTo>
                  <a:lnTo>
                    <a:pt x="19123" y="10022"/>
                  </a:lnTo>
                  <a:lnTo>
                    <a:pt x="19168" y="10000"/>
                  </a:lnTo>
                  <a:lnTo>
                    <a:pt x="19203" y="9977"/>
                  </a:lnTo>
                  <a:lnTo>
                    <a:pt x="19237" y="9943"/>
                  </a:lnTo>
                  <a:lnTo>
                    <a:pt x="19271" y="9909"/>
                  </a:lnTo>
                  <a:lnTo>
                    <a:pt x="19294" y="9863"/>
                  </a:lnTo>
                  <a:lnTo>
                    <a:pt x="19305" y="9818"/>
                  </a:lnTo>
                  <a:lnTo>
                    <a:pt x="19305" y="9772"/>
                  </a:lnTo>
                  <a:lnTo>
                    <a:pt x="19305" y="9727"/>
                  </a:lnTo>
                  <a:lnTo>
                    <a:pt x="19294" y="9670"/>
                  </a:lnTo>
                  <a:lnTo>
                    <a:pt x="19259" y="9636"/>
                  </a:lnTo>
                  <a:lnTo>
                    <a:pt x="19237" y="9590"/>
                  </a:lnTo>
                  <a:lnTo>
                    <a:pt x="19191" y="9567"/>
                  </a:lnTo>
                  <a:lnTo>
                    <a:pt x="19157" y="9533"/>
                  </a:lnTo>
                  <a:lnTo>
                    <a:pt x="19100" y="9522"/>
                  </a:lnTo>
                  <a:lnTo>
                    <a:pt x="18986" y="9522"/>
                  </a:lnTo>
                  <a:lnTo>
                    <a:pt x="18930" y="9556"/>
                  </a:lnTo>
                  <a:lnTo>
                    <a:pt x="18873" y="9590"/>
                  </a:lnTo>
                  <a:lnTo>
                    <a:pt x="18839" y="9647"/>
                  </a:lnTo>
                  <a:lnTo>
                    <a:pt x="16859" y="8498"/>
                  </a:lnTo>
                  <a:lnTo>
                    <a:pt x="16871" y="8464"/>
                  </a:lnTo>
                  <a:lnTo>
                    <a:pt x="16882" y="8430"/>
                  </a:lnTo>
                  <a:lnTo>
                    <a:pt x="16871" y="8384"/>
                  </a:lnTo>
                  <a:lnTo>
                    <a:pt x="16859" y="8350"/>
                  </a:lnTo>
                  <a:lnTo>
                    <a:pt x="16825" y="8293"/>
                  </a:lnTo>
                  <a:lnTo>
                    <a:pt x="16768" y="8259"/>
                  </a:lnTo>
                  <a:lnTo>
                    <a:pt x="16700" y="8236"/>
                  </a:lnTo>
                  <a:lnTo>
                    <a:pt x="16700" y="5904"/>
                  </a:lnTo>
                  <a:lnTo>
                    <a:pt x="16745" y="5893"/>
                  </a:lnTo>
                  <a:lnTo>
                    <a:pt x="16791" y="5882"/>
                  </a:lnTo>
                  <a:lnTo>
                    <a:pt x="16825" y="5859"/>
                  </a:lnTo>
                  <a:lnTo>
                    <a:pt x="16859" y="5825"/>
                  </a:lnTo>
                  <a:lnTo>
                    <a:pt x="16882" y="5791"/>
                  </a:lnTo>
                  <a:lnTo>
                    <a:pt x="16905" y="5757"/>
                  </a:lnTo>
                  <a:lnTo>
                    <a:pt x="16916" y="5711"/>
                  </a:lnTo>
                  <a:lnTo>
                    <a:pt x="16927" y="5666"/>
                  </a:lnTo>
                  <a:lnTo>
                    <a:pt x="16916" y="5620"/>
                  </a:lnTo>
                  <a:lnTo>
                    <a:pt x="16905" y="5586"/>
                  </a:lnTo>
                  <a:lnTo>
                    <a:pt x="18827" y="4471"/>
                  </a:lnTo>
                  <a:lnTo>
                    <a:pt x="18873" y="4517"/>
                  </a:lnTo>
                  <a:lnTo>
                    <a:pt x="18930" y="4551"/>
                  </a:lnTo>
                  <a:lnTo>
                    <a:pt x="18986" y="4573"/>
                  </a:lnTo>
                  <a:lnTo>
                    <a:pt x="19055" y="4585"/>
                  </a:lnTo>
                  <a:lnTo>
                    <a:pt x="19112" y="4585"/>
                  </a:lnTo>
                  <a:lnTo>
                    <a:pt x="19157" y="4562"/>
                  </a:lnTo>
                  <a:lnTo>
                    <a:pt x="19203" y="4539"/>
                  </a:lnTo>
                  <a:lnTo>
                    <a:pt x="19237" y="4505"/>
                  </a:lnTo>
                  <a:lnTo>
                    <a:pt x="19271" y="4471"/>
                  </a:lnTo>
                  <a:lnTo>
                    <a:pt x="19294" y="4426"/>
                  </a:lnTo>
                  <a:lnTo>
                    <a:pt x="19316" y="4380"/>
                  </a:lnTo>
                  <a:lnTo>
                    <a:pt x="19316" y="4323"/>
                  </a:lnTo>
                  <a:lnTo>
                    <a:pt x="19316" y="4266"/>
                  </a:lnTo>
                  <a:lnTo>
                    <a:pt x="19305" y="4221"/>
                  </a:lnTo>
                  <a:lnTo>
                    <a:pt x="19282" y="4175"/>
                  </a:lnTo>
                  <a:lnTo>
                    <a:pt x="19248" y="4141"/>
                  </a:lnTo>
                  <a:lnTo>
                    <a:pt x="19214" y="4107"/>
                  </a:lnTo>
                  <a:lnTo>
                    <a:pt x="19168" y="4084"/>
                  </a:lnTo>
                  <a:lnTo>
                    <a:pt x="19123" y="4062"/>
                  </a:lnTo>
                  <a:lnTo>
                    <a:pt x="19077" y="4050"/>
                  </a:lnTo>
                  <a:lnTo>
                    <a:pt x="19077" y="1809"/>
                  </a:lnTo>
                  <a:lnTo>
                    <a:pt x="19123" y="1798"/>
                  </a:lnTo>
                  <a:lnTo>
                    <a:pt x="19157" y="1787"/>
                  </a:lnTo>
                  <a:lnTo>
                    <a:pt x="19203" y="1764"/>
                  </a:lnTo>
                  <a:lnTo>
                    <a:pt x="19237" y="1730"/>
                  </a:lnTo>
                  <a:lnTo>
                    <a:pt x="19259" y="1696"/>
                  </a:lnTo>
                  <a:lnTo>
                    <a:pt x="19282" y="1650"/>
                  </a:lnTo>
                  <a:lnTo>
                    <a:pt x="19294" y="1616"/>
                  </a:lnTo>
                  <a:lnTo>
                    <a:pt x="19305" y="1559"/>
                  </a:lnTo>
                  <a:lnTo>
                    <a:pt x="19294" y="1514"/>
                  </a:lnTo>
                  <a:lnTo>
                    <a:pt x="19282" y="1468"/>
                  </a:lnTo>
                  <a:lnTo>
                    <a:pt x="19259" y="1423"/>
                  </a:lnTo>
                  <a:lnTo>
                    <a:pt x="19225" y="1388"/>
                  </a:lnTo>
                  <a:lnTo>
                    <a:pt x="19191" y="1354"/>
                  </a:lnTo>
                  <a:lnTo>
                    <a:pt x="19146" y="1331"/>
                  </a:lnTo>
                  <a:lnTo>
                    <a:pt x="19100" y="1320"/>
                  </a:lnTo>
                  <a:lnTo>
                    <a:pt x="18986" y="1320"/>
                  </a:lnTo>
                  <a:lnTo>
                    <a:pt x="18930" y="1354"/>
                  </a:lnTo>
                  <a:lnTo>
                    <a:pt x="18884" y="1388"/>
                  </a:lnTo>
                  <a:lnTo>
                    <a:pt x="18839" y="1434"/>
                  </a:lnTo>
                  <a:lnTo>
                    <a:pt x="16882" y="296"/>
                  </a:lnTo>
                  <a:lnTo>
                    <a:pt x="16893" y="262"/>
                  </a:lnTo>
                  <a:lnTo>
                    <a:pt x="16905" y="217"/>
                  </a:lnTo>
                  <a:lnTo>
                    <a:pt x="16893" y="171"/>
                  </a:lnTo>
                  <a:lnTo>
                    <a:pt x="16882" y="126"/>
                  </a:lnTo>
                  <a:lnTo>
                    <a:pt x="16859" y="92"/>
                  </a:lnTo>
                  <a:lnTo>
                    <a:pt x="16836" y="57"/>
                  </a:lnTo>
                  <a:lnTo>
                    <a:pt x="16802" y="35"/>
                  </a:lnTo>
                  <a:lnTo>
                    <a:pt x="16768" y="12"/>
                  </a:lnTo>
                  <a:lnTo>
                    <a:pt x="16723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0"/>
            <p:cNvSpPr/>
            <p:nvPr/>
          </p:nvSpPr>
          <p:spPr>
            <a:xfrm>
              <a:off x="8689168" y="0"/>
              <a:ext cx="7222" cy="105"/>
            </a:xfrm>
            <a:custGeom>
              <a:avLst/>
              <a:gdLst/>
              <a:ahLst/>
              <a:cxnLst/>
              <a:rect l="l" t="t" r="r" b="b"/>
              <a:pathLst>
                <a:path w="69" h="1" extrusionOk="0">
                  <a:moveTo>
                    <a:pt x="69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0"/>
            <p:cNvSpPr/>
            <p:nvPr/>
          </p:nvSpPr>
          <p:spPr>
            <a:xfrm>
              <a:off x="6698419" y="0"/>
              <a:ext cx="20410" cy="2512"/>
            </a:xfrm>
            <a:custGeom>
              <a:avLst/>
              <a:gdLst/>
              <a:ahLst/>
              <a:cxnLst/>
              <a:rect l="l" t="t" r="r" b="b"/>
              <a:pathLst>
                <a:path w="195" h="24" extrusionOk="0">
                  <a:moveTo>
                    <a:pt x="1" y="0"/>
                  </a:moveTo>
                  <a:lnTo>
                    <a:pt x="46" y="23"/>
                  </a:lnTo>
                  <a:lnTo>
                    <a:pt x="149" y="23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0"/>
            <p:cNvSpPr/>
            <p:nvPr/>
          </p:nvSpPr>
          <p:spPr>
            <a:xfrm>
              <a:off x="0" y="3397984"/>
              <a:ext cx="1020484" cy="615640"/>
            </a:xfrm>
            <a:custGeom>
              <a:avLst/>
              <a:gdLst/>
              <a:ahLst/>
              <a:cxnLst/>
              <a:rect l="l" t="t" r="r" b="b"/>
              <a:pathLst>
                <a:path w="9750" h="5882" extrusionOk="0">
                  <a:moveTo>
                    <a:pt x="2606" y="285"/>
                  </a:moveTo>
                  <a:lnTo>
                    <a:pt x="4642" y="1468"/>
                  </a:lnTo>
                  <a:lnTo>
                    <a:pt x="4631" y="1525"/>
                  </a:lnTo>
                  <a:lnTo>
                    <a:pt x="4631" y="1571"/>
                  </a:lnTo>
                  <a:lnTo>
                    <a:pt x="4642" y="1605"/>
                  </a:lnTo>
                  <a:lnTo>
                    <a:pt x="4676" y="1662"/>
                  </a:lnTo>
                  <a:lnTo>
                    <a:pt x="4733" y="1707"/>
                  </a:lnTo>
                  <a:lnTo>
                    <a:pt x="4801" y="1730"/>
                  </a:lnTo>
                  <a:lnTo>
                    <a:pt x="4801" y="4039"/>
                  </a:lnTo>
                  <a:lnTo>
                    <a:pt x="4756" y="4050"/>
                  </a:lnTo>
                  <a:lnTo>
                    <a:pt x="4722" y="4062"/>
                  </a:lnTo>
                  <a:lnTo>
                    <a:pt x="4676" y="4096"/>
                  </a:lnTo>
                  <a:lnTo>
                    <a:pt x="4653" y="4119"/>
                  </a:lnTo>
                  <a:lnTo>
                    <a:pt x="4619" y="4153"/>
                  </a:lnTo>
                  <a:lnTo>
                    <a:pt x="4608" y="4198"/>
                  </a:lnTo>
                  <a:lnTo>
                    <a:pt x="4585" y="4244"/>
                  </a:lnTo>
                  <a:lnTo>
                    <a:pt x="4585" y="4289"/>
                  </a:lnTo>
                  <a:lnTo>
                    <a:pt x="4585" y="4335"/>
                  </a:lnTo>
                  <a:lnTo>
                    <a:pt x="4608" y="4380"/>
                  </a:lnTo>
                  <a:lnTo>
                    <a:pt x="2674" y="5506"/>
                  </a:lnTo>
                  <a:lnTo>
                    <a:pt x="2629" y="5450"/>
                  </a:lnTo>
                  <a:lnTo>
                    <a:pt x="2583" y="5415"/>
                  </a:lnTo>
                  <a:lnTo>
                    <a:pt x="2526" y="5393"/>
                  </a:lnTo>
                  <a:lnTo>
                    <a:pt x="2458" y="5381"/>
                  </a:lnTo>
                  <a:lnTo>
                    <a:pt x="2401" y="5393"/>
                  </a:lnTo>
                  <a:lnTo>
                    <a:pt x="2344" y="5415"/>
                  </a:lnTo>
                  <a:lnTo>
                    <a:pt x="2287" y="5461"/>
                  </a:lnTo>
                  <a:lnTo>
                    <a:pt x="2253" y="5506"/>
                  </a:lnTo>
                  <a:lnTo>
                    <a:pt x="262" y="4357"/>
                  </a:lnTo>
                  <a:lnTo>
                    <a:pt x="262" y="4323"/>
                  </a:lnTo>
                  <a:lnTo>
                    <a:pt x="274" y="4289"/>
                  </a:lnTo>
                  <a:lnTo>
                    <a:pt x="262" y="4221"/>
                  </a:lnTo>
                  <a:lnTo>
                    <a:pt x="228" y="4164"/>
                  </a:lnTo>
                  <a:lnTo>
                    <a:pt x="171" y="4130"/>
                  </a:lnTo>
                  <a:lnTo>
                    <a:pt x="115" y="4107"/>
                  </a:lnTo>
                  <a:lnTo>
                    <a:pt x="115" y="1730"/>
                  </a:lnTo>
                  <a:lnTo>
                    <a:pt x="149" y="1730"/>
                  </a:lnTo>
                  <a:lnTo>
                    <a:pt x="183" y="1718"/>
                  </a:lnTo>
                  <a:lnTo>
                    <a:pt x="217" y="1696"/>
                  </a:lnTo>
                  <a:lnTo>
                    <a:pt x="240" y="1673"/>
                  </a:lnTo>
                  <a:lnTo>
                    <a:pt x="262" y="1639"/>
                  </a:lnTo>
                  <a:lnTo>
                    <a:pt x="285" y="1605"/>
                  </a:lnTo>
                  <a:lnTo>
                    <a:pt x="297" y="1571"/>
                  </a:lnTo>
                  <a:lnTo>
                    <a:pt x="297" y="1525"/>
                  </a:lnTo>
                  <a:lnTo>
                    <a:pt x="297" y="1491"/>
                  </a:lnTo>
                  <a:lnTo>
                    <a:pt x="285" y="1457"/>
                  </a:lnTo>
                  <a:lnTo>
                    <a:pt x="2321" y="285"/>
                  </a:lnTo>
                  <a:lnTo>
                    <a:pt x="2344" y="319"/>
                  </a:lnTo>
                  <a:lnTo>
                    <a:pt x="2378" y="342"/>
                  </a:lnTo>
                  <a:lnTo>
                    <a:pt x="2424" y="353"/>
                  </a:lnTo>
                  <a:lnTo>
                    <a:pt x="2503" y="353"/>
                  </a:lnTo>
                  <a:lnTo>
                    <a:pt x="2538" y="342"/>
                  </a:lnTo>
                  <a:lnTo>
                    <a:pt x="2572" y="319"/>
                  </a:lnTo>
                  <a:lnTo>
                    <a:pt x="2606" y="285"/>
                  </a:lnTo>
                  <a:close/>
                  <a:moveTo>
                    <a:pt x="7338" y="285"/>
                  </a:moveTo>
                  <a:lnTo>
                    <a:pt x="9408" y="1480"/>
                  </a:lnTo>
                  <a:lnTo>
                    <a:pt x="9397" y="1525"/>
                  </a:lnTo>
                  <a:lnTo>
                    <a:pt x="9408" y="1593"/>
                  </a:lnTo>
                  <a:lnTo>
                    <a:pt x="9442" y="1639"/>
                  </a:lnTo>
                  <a:lnTo>
                    <a:pt x="9488" y="1684"/>
                  </a:lnTo>
                  <a:lnTo>
                    <a:pt x="9545" y="1707"/>
                  </a:lnTo>
                  <a:lnTo>
                    <a:pt x="9545" y="4119"/>
                  </a:lnTo>
                  <a:lnTo>
                    <a:pt x="9488" y="4141"/>
                  </a:lnTo>
                  <a:lnTo>
                    <a:pt x="9442" y="4175"/>
                  </a:lnTo>
                  <a:lnTo>
                    <a:pt x="9408" y="4221"/>
                  </a:lnTo>
                  <a:lnTo>
                    <a:pt x="9397" y="4289"/>
                  </a:lnTo>
                  <a:lnTo>
                    <a:pt x="9408" y="4346"/>
                  </a:lnTo>
                  <a:lnTo>
                    <a:pt x="7361" y="5541"/>
                  </a:lnTo>
                  <a:lnTo>
                    <a:pt x="7327" y="5506"/>
                  </a:lnTo>
                  <a:lnTo>
                    <a:pt x="7292" y="5472"/>
                  </a:lnTo>
                  <a:lnTo>
                    <a:pt x="7247" y="5461"/>
                  </a:lnTo>
                  <a:lnTo>
                    <a:pt x="7201" y="5450"/>
                  </a:lnTo>
                  <a:lnTo>
                    <a:pt x="7156" y="5461"/>
                  </a:lnTo>
                  <a:lnTo>
                    <a:pt x="7110" y="5472"/>
                  </a:lnTo>
                  <a:lnTo>
                    <a:pt x="7076" y="5506"/>
                  </a:lnTo>
                  <a:lnTo>
                    <a:pt x="7054" y="5541"/>
                  </a:lnTo>
                  <a:lnTo>
                    <a:pt x="5063" y="4392"/>
                  </a:lnTo>
                  <a:lnTo>
                    <a:pt x="5074" y="4346"/>
                  </a:lnTo>
                  <a:lnTo>
                    <a:pt x="5086" y="4289"/>
                  </a:lnTo>
                  <a:lnTo>
                    <a:pt x="5074" y="4244"/>
                  </a:lnTo>
                  <a:lnTo>
                    <a:pt x="5063" y="4198"/>
                  </a:lnTo>
                  <a:lnTo>
                    <a:pt x="5040" y="4153"/>
                  </a:lnTo>
                  <a:lnTo>
                    <a:pt x="5017" y="4119"/>
                  </a:lnTo>
                  <a:lnTo>
                    <a:pt x="4983" y="4084"/>
                  </a:lnTo>
                  <a:lnTo>
                    <a:pt x="4938" y="4062"/>
                  </a:lnTo>
                  <a:lnTo>
                    <a:pt x="4892" y="4050"/>
                  </a:lnTo>
                  <a:lnTo>
                    <a:pt x="4847" y="4039"/>
                  </a:lnTo>
                  <a:lnTo>
                    <a:pt x="4847" y="1730"/>
                  </a:lnTo>
                  <a:lnTo>
                    <a:pt x="4892" y="1730"/>
                  </a:lnTo>
                  <a:lnTo>
                    <a:pt x="4926" y="1707"/>
                  </a:lnTo>
                  <a:lnTo>
                    <a:pt x="4983" y="1662"/>
                  </a:lnTo>
                  <a:lnTo>
                    <a:pt x="5006" y="1639"/>
                  </a:lnTo>
                  <a:lnTo>
                    <a:pt x="5017" y="1605"/>
                  </a:lnTo>
                  <a:lnTo>
                    <a:pt x="5029" y="1571"/>
                  </a:lnTo>
                  <a:lnTo>
                    <a:pt x="5040" y="1525"/>
                  </a:lnTo>
                  <a:lnTo>
                    <a:pt x="5029" y="1491"/>
                  </a:lnTo>
                  <a:lnTo>
                    <a:pt x="5029" y="1457"/>
                  </a:lnTo>
                  <a:lnTo>
                    <a:pt x="7065" y="285"/>
                  </a:lnTo>
                  <a:lnTo>
                    <a:pt x="7088" y="308"/>
                  </a:lnTo>
                  <a:lnTo>
                    <a:pt x="7122" y="331"/>
                  </a:lnTo>
                  <a:lnTo>
                    <a:pt x="7156" y="353"/>
                  </a:lnTo>
                  <a:lnTo>
                    <a:pt x="7247" y="353"/>
                  </a:lnTo>
                  <a:lnTo>
                    <a:pt x="7281" y="331"/>
                  </a:lnTo>
                  <a:lnTo>
                    <a:pt x="7315" y="308"/>
                  </a:lnTo>
                  <a:lnTo>
                    <a:pt x="7338" y="285"/>
                  </a:lnTo>
                  <a:close/>
                  <a:moveTo>
                    <a:pt x="2458" y="1"/>
                  </a:moveTo>
                  <a:lnTo>
                    <a:pt x="2424" y="12"/>
                  </a:lnTo>
                  <a:lnTo>
                    <a:pt x="2390" y="12"/>
                  </a:lnTo>
                  <a:lnTo>
                    <a:pt x="2333" y="58"/>
                  </a:lnTo>
                  <a:lnTo>
                    <a:pt x="2299" y="114"/>
                  </a:lnTo>
                  <a:lnTo>
                    <a:pt x="2287" y="149"/>
                  </a:lnTo>
                  <a:lnTo>
                    <a:pt x="2287" y="183"/>
                  </a:lnTo>
                  <a:lnTo>
                    <a:pt x="2299" y="240"/>
                  </a:lnTo>
                  <a:lnTo>
                    <a:pt x="262" y="1411"/>
                  </a:lnTo>
                  <a:lnTo>
                    <a:pt x="228" y="1377"/>
                  </a:lnTo>
                  <a:lnTo>
                    <a:pt x="194" y="1354"/>
                  </a:lnTo>
                  <a:lnTo>
                    <a:pt x="149" y="1332"/>
                  </a:lnTo>
                  <a:lnTo>
                    <a:pt x="92" y="1320"/>
                  </a:lnTo>
                  <a:lnTo>
                    <a:pt x="46" y="1332"/>
                  </a:lnTo>
                  <a:lnTo>
                    <a:pt x="1" y="1343"/>
                  </a:lnTo>
                  <a:lnTo>
                    <a:pt x="1" y="1707"/>
                  </a:lnTo>
                  <a:lnTo>
                    <a:pt x="69" y="1730"/>
                  </a:lnTo>
                  <a:lnTo>
                    <a:pt x="69" y="4107"/>
                  </a:lnTo>
                  <a:lnTo>
                    <a:pt x="35" y="4119"/>
                  </a:lnTo>
                  <a:lnTo>
                    <a:pt x="1" y="4130"/>
                  </a:lnTo>
                  <a:lnTo>
                    <a:pt x="1" y="4437"/>
                  </a:lnTo>
                  <a:lnTo>
                    <a:pt x="46" y="4460"/>
                  </a:lnTo>
                  <a:lnTo>
                    <a:pt x="137" y="4460"/>
                  </a:lnTo>
                  <a:lnTo>
                    <a:pt x="171" y="4448"/>
                  </a:lnTo>
                  <a:lnTo>
                    <a:pt x="206" y="4426"/>
                  </a:lnTo>
                  <a:lnTo>
                    <a:pt x="240" y="4392"/>
                  </a:lnTo>
                  <a:lnTo>
                    <a:pt x="2230" y="5552"/>
                  </a:lnTo>
                  <a:lnTo>
                    <a:pt x="2219" y="5586"/>
                  </a:lnTo>
                  <a:lnTo>
                    <a:pt x="2219" y="5632"/>
                  </a:lnTo>
                  <a:lnTo>
                    <a:pt x="2219" y="5688"/>
                  </a:lnTo>
                  <a:lnTo>
                    <a:pt x="2230" y="5734"/>
                  </a:lnTo>
                  <a:lnTo>
                    <a:pt x="2253" y="5768"/>
                  </a:lnTo>
                  <a:lnTo>
                    <a:pt x="2287" y="5814"/>
                  </a:lnTo>
                  <a:lnTo>
                    <a:pt x="2321" y="5836"/>
                  </a:lnTo>
                  <a:lnTo>
                    <a:pt x="2367" y="5859"/>
                  </a:lnTo>
                  <a:lnTo>
                    <a:pt x="2412" y="5882"/>
                  </a:lnTo>
                  <a:lnTo>
                    <a:pt x="2515" y="5882"/>
                  </a:lnTo>
                  <a:lnTo>
                    <a:pt x="2560" y="5859"/>
                  </a:lnTo>
                  <a:lnTo>
                    <a:pt x="2606" y="5836"/>
                  </a:lnTo>
                  <a:lnTo>
                    <a:pt x="2640" y="5814"/>
                  </a:lnTo>
                  <a:lnTo>
                    <a:pt x="2674" y="5768"/>
                  </a:lnTo>
                  <a:lnTo>
                    <a:pt x="2697" y="5734"/>
                  </a:lnTo>
                  <a:lnTo>
                    <a:pt x="2708" y="5688"/>
                  </a:lnTo>
                  <a:lnTo>
                    <a:pt x="2708" y="5632"/>
                  </a:lnTo>
                  <a:lnTo>
                    <a:pt x="2708" y="5586"/>
                  </a:lnTo>
                  <a:lnTo>
                    <a:pt x="2697" y="5541"/>
                  </a:lnTo>
                  <a:lnTo>
                    <a:pt x="4631" y="4426"/>
                  </a:lnTo>
                  <a:lnTo>
                    <a:pt x="4665" y="4471"/>
                  </a:lnTo>
                  <a:lnTo>
                    <a:pt x="4710" y="4505"/>
                  </a:lnTo>
                  <a:lnTo>
                    <a:pt x="4767" y="4528"/>
                  </a:lnTo>
                  <a:lnTo>
                    <a:pt x="4835" y="4539"/>
                  </a:lnTo>
                  <a:lnTo>
                    <a:pt x="4892" y="4528"/>
                  </a:lnTo>
                  <a:lnTo>
                    <a:pt x="4949" y="4505"/>
                  </a:lnTo>
                  <a:lnTo>
                    <a:pt x="4995" y="4471"/>
                  </a:lnTo>
                  <a:lnTo>
                    <a:pt x="5040" y="4426"/>
                  </a:lnTo>
                  <a:lnTo>
                    <a:pt x="7031" y="5586"/>
                  </a:lnTo>
                  <a:lnTo>
                    <a:pt x="7019" y="5632"/>
                  </a:lnTo>
                  <a:lnTo>
                    <a:pt x="7031" y="5666"/>
                  </a:lnTo>
                  <a:lnTo>
                    <a:pt x="7031" y="5700"/>
                  </a:lnTo>
                  <a:lnTo>
                    <a:pt x="7076" y="5757"/>
                  </a:lnTo>
                  <a:lnTo>
                    <a:pt x="7133" y="5802"/>
                  </a:lnTo>
                  <a:lnTo>
                    <a:pt x="7167" y="5814"/>
                  </a:lnTo>
                  <a:lnTo>
                    <a:pt x="7236" y="5814"/>
                  </a:lnTo>
                  <a:lnTo>
                    <a:pt x="7270" y="5802"/>
                  </a:lnTo>
                  <a:lnTo>
                    <a:pt x="7327" y="5757"/>
                  </a:lnTo>
                  <a:lnTo>
                    <a:pt x="7372" y="5700"/>
                  </a:lnTo>
                  <a:lnTo>
                    <a:pt x="7383" y="5666"/>
                  </a:lnTo>
                  <a:lnTo>
                    <a:pt x="7383" y="5632"/>
                  </a:lnTo>
                  <a:lnTo>
                    <a:pt x="7372" y="5575"/>
                  </a:lnTo>
                  <a:lnTo>
                    <a:pt x="9431" y="4392"/>
                  </a:lnTo>
                  <a:lnTo>
                    <a:pt x="9465" y="4414"/>
                  </a:lnTo>
                  <a:lnTo>
                    <a:pt x="9499" y="4437"/>
                  </a:lnTo>
                  <a:lnTo>
                    <a:pt x="9533" y="4448"/>
                  </a:lnTo>
                  <a:lnTo>
                    <a:pt x="9568" y="4460"/>
                  </a:lnTo>
                  <a:lnTo>
                    <a:pt x="9613" y="4460"/>
                  </a:lnTo>
                  <a:lnTo>
                    <a:pt x="9636" y="4448"/>
                  </a:lnTo>
                  <a:lnTo>
                    <a:pt x="9693" y="4403"/>
                  </a:lnTo>
                  <a:lnTo>
                    <a:pt x="9727" y="4357"/>
                  </a:lnTo>
                  <a:lnTo>
                    <a:pt x="9738" y="4323"/>
                  </a:lnTo>
                  <a:lnTo>
                    <a:pt x="9750" y="4289"/>
                  </a:lnTo>
                  <a:lnTo>
                    <a:pt x="9738" y="4221"/>
                  </a:lnTo>
                  <a:lnTo>
                    <a:pt x="9704" y="4175"/>
                  </a:lnTo>
                  <a:lnTo>
                    <a:pt x="9647" y="4130"/>
                  </a:lnTo>
                  <a:lnTo>
                    <a:pt x="9590" y="4119"/>
                  </a:lnTo>
                  <a:lnTo>
                    <a:pt x="9590" y="1707"/>
                  </a:lnTo>
                  <a:lnTo>
                    <a:pt x="9659" y="1684"/>
                  </a:lnTo>
                  <a:lnTo>
                    <a:pt x="9704" y="1650"/>
                  </a:lnTo>
                  <a:lnTo>
                    <a:pt x="9738" y="1593"/>
                  </a:lnTo>
                  <a:lnTo>
                    <a:pt x="9750" y="1525"/>
                  </a:lnTo>
                  <a:lnTo>
                    <a:pt x="9750" y="1491"/>
                  </a:lnTo>
                  <a:lnTo>
                    <a:pt x="9738" y="1457"/>
                  </a:lnTo>
                  <a:lnTo>
                    <a:pt x="9693" y="1411"/>
                  </a:lnTo>
                  <a:lnTo>
                    <a:pt x="9636" y="1366"/>
                  </a:lnTo>
                  <a:lnTo>
                    <a:pt x="9613" y="1354"/>
                  </a:lnTo>
                  <a:lnTo>
                    <a:pt x="9568" y="1354"/>
                  </a:lnTo>
                  <a:lnTo>
                    <a:pt x="9533" y="1366"/>
                  </a:lnTo>
                  <a:lnTo>
                    <a:pt x="9488" y="1377"/>
                  </a:lnTo>
                  <a:lnTo>
                    <a:pt x="9454" y="1400"/>
                  </a:lnTo>
                  <a:lnTo>
                    <a:pt x="9420" y="1434"/>
                  </a:lnTo>
                  <a:lnTo>
                    <a:pt x="7361" y="251"/>
                  </a:lnTo>
                  <a:lnTo>
                    <a:pt x="7372" y="183"/>
                  </a:lnTo>
                  <a:lnTo>
                    <a:pt x="7372" y="149"/>
                  </a:lnTo>
                  <a:lnTo>
                    <a:pt x="7361" y="114"/>
                  </a:lnTo>
                  <a:lnTo>
                    <a:pt x="7327" y="58"/>
                  </a:lnTo>
                  <a:lnTo>
                    <a:pt x="7270" y="23"/>
                  </a:lnTo>
                  <a:lnTo>
                    <a:pt x="7236" y="12"/>
                  </a:lnTo>
                  <a:lnTo>
                    <a:pt x="7167" y="12"/>
                  </a:lnTo>
                  <a:lnTo>
                    <a:pt x="7133" y="23"/>
                  </a:lnTo>
                  <a:lnTo>
                    <a:pt x="7076" y="58"/>
                  </a:lnTo>
                  <a:lnTo>
                    <a:pt x="7042" y="114"/>
                  </a:lnTo>
                  <a:lnTo>
                    <a:pt x="7031" y="149"/>
                  </a:lnTo>
                  <a:lnTo>
                    <a:pt x="7031" y="183"/>
                  </a:lnTo>
                  <a:lnTo>
                    <a:pt x="7042" y="240"/>
                  </a:lnTo>
                  <a:lnTo>
                    <a:pt x="5006" y="1423"/>
                  </a:lnTo>
                  <a:lnTo>
                    <a:pt x="4972" y="1377"/>
                  </a:lnTo>
                  <a:lnTo>
                    <a:pt x="4926" y="1354"/>
                  </a:lnTo>
                  <a:lnTo>
                    <a:pt x="4881" y="1332"/>
                  </a:lnTo>
                  <a:lnTo>
                    <a:pt x="4835" y="1320"/>
                  </a:lnTo>
                  <a:lnTo>
                    <a:pt x="4779" y="1332"/>
                  </a:lnTo>
                  <a:lnTo>
                    <a:pt x="4733" y="1354"/>
                  </a:lnTo>
                  <a:lnTo>
                    <a:pt x="4688" y="1389"/>
                  </a:lnTo>
                  <a:lnTo>
                    <a:pt x="4665" y="1423"/>
                  </a:lnTo>
                  <a:lnTo>
                    <a:pt x="2629" y="251"/>
                  </a:lnTo>
                  <a:lnTo>
                    <a:pt x="2640" y="217"/>
                  </a:lnTo>
                  <a:lnTo>
                    <a:pt x="2640" y="183"/>
                  </a:lnTo>
                  <a:lnTo>
                    <a:pt x="2640" y="149"/>
                  </a:lnTo>
                  <a:lnTo>
                    <a:pt x="2629" y="114"/>
                  </a:lnTo>
                  <a:lnTo>
                    <a:pt x="2583" y="58"/>
                  </a:lnTo>
                  <a:lnTo>
                    <a:pt x="2538" y="12"/>
                  </a:lnTo>
                  <a:lnTo>
                    <a:pt x="2503" y="12"/>
                  </a:lnTo>
                  <a:lnTo>
                    <a:pt x="2458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0"/>
            <p:cNvSpPr/>
            <p:nvPr/>
          </p:nvSpPr>
          <p:spPr>
            <a:xfrm>
              <a:off x="6434137" y="0"/>
              <a:ext cx="540595" cy="577541"/>
            </a:xfrm>
            <a:custGeom>
              <a:avLst/>
              <a:gdLst/>
              <a:ahLst/>
              <a:cxnLst/>
              <a:rect l="l" t="t" r="r" b="b"/>
              <a:pathLst>
                <a:path w="5165" h="5518" extrusionOk="0">
                  <a:moveTo>
                    <a:pt x="2219" y="0"/>
                  </a:moveTo>
                  <a:lnTo>
                    <a:pt x="433" y="1036"/>
                  </a:lnTo>
                  <a:lnTo>
                    <a:pt x="399" y="990"/>
                  </a:lnTo>
                  <a:lnTo>
                    <a:pt x="353" y="967"/>
                  </a:lnTo>
                  <a:lnTo>
                    <a:pt x="308" y="945"/>
                  </a:lnTo>
                  <a:lnTo>
                    <a:pt x="205" y="945"/>
                  </a:lnTo>
                  <a:lnTo>
                    <a:pt x="171" y="956"/>
                  </a:lnTo>
                  <a:lnTo>
                    <a:pt x="137" y="979"/>
                  </a:lnTo>
                  <a:lnTo>
                    <a:pt x="103" y="1001"/>
                  </a:lnTo>
                  <a:lnTo>
                    <a:pt x="69" y="1036"/>
                  </a:lnTo>
                  <a:lnTo>
                    <a:pt x="57" y="1070"/>
                  </a:lnTo>
                  <a:lnTo>
                    <a:pt x="46" y="1115"/>
                  </a:lnTo>
                  <a:lnTo>
                    <a:pt x="35" y="1149"/>
                  </a:lnTo>
                  <a:lnTo>
                    <a:pt x="46" y="1195"/>
                  </a:lnTo>
                  <a:lnTo>
                    <a:pt x="46" y="1229"/>
                  </a:lnTo>
                  <a:lnTo>
                    <a:pt x="69" y="1263"/>
                  </a:lnTo>
                  <a:lnTo>
                    <a:pt x="92" y="1297"/>
                  </a:lnTo>
                  <a:lnTo>
                    <a:pt x="148" y="1343"/>
                  </a:lnTo>
                  <a:lnTo>
                    <a:pt x="183" y="1354"/>
                  </a:lnTo>
                  <a:lnTo>
                    <a:pt x="228" y="1365"/>
                  </a:lnTo>
                  <a:lnTo>
                    <a:pt x="228" y="3663"/>
                  </a:lnTo>
                  <a:lnTo>
                    <a:pt x="183" y="3675"/>
                  </a:lnTo>
                  <a:lnTo>
                    <a:pt x="137" y="3686"/>
                  </a:lnTo>
                  <a:lnTo>
                    <a:pt x="92" y="3709"/>
                  </a:lnTo>
                  <a:lnTo>
                    <a:pt x="69" y="3743"/>
                  </a:lnTo>
                  <a:lnTo>
                    <a:pt x="35" y="3777"/>
                  </a:lnTo>
                  <a:lnTo>
                    <a:pt x="12" y="3823"/>
                  </a:lnTo>
                  <a:lnTo>
                    <a:pt x="1" y="3868"/>
                  </a:lnTo>
                  <a:lnTo>
                    <a:pt x="1" y="3914"/>
                  </a:lnTo>
                  <a:lnTo>
                    <a:pt x="1" y="3959"/>
                  </a:lnTo>
                  <a:lnTo>
                    <a:pt x="23" y="4005"/>
                  </a:lnTo>
                  <a:lnTo>
                    <a:pt x="46" y="4050"/>
                  </a:lnTo>
                  <a:lnTo>
                    <a:pt x="69" y="4096"/>
                  </a:lnTo>
                  <a:lnTo>
                    <a:pt x="114" y="4118"/>
                  </a:lnTo>
                  <a:lnTo>
                    <a:pt x="148" y="4141"/>
                  </a:lnTo>
                  <a:lnTo>
                    <a:pt x="205" y="4164"/>
                  </a:lnTo>
                  <a:lnTo>
                    <a:pt x="251" y="4164"/>
                  </a:lnTo>
                  <a:lnTo>
                    <a:pt x="319" y="4152"/>
                  </a:lnTo>
                  <a:lnTo>
                    <a:pt x="376" y="4130"/>
                  </a:lnTo>
                  <a:lnTo>
                    <a:pt x="421" y="4096"/>
                  </a:lnTo>
                  <a:lnTo>
                    <a:pt x="467" y="4050"/>
                  </a:lnTo>
                  <a:lnTo>
                    <a:pt x="2378" y="5153"/>
                  </a:lnTo>
                  <a:lnTo>
                    <a:pt x="2367" y="5210"/>
                  </a:lnTo>
                  <a:lnTo>
                    <a:pt x="2355" y="5256"/>
                  </a:lnTo>
                  <a:lnTo>
                    <a:pt x="2367" y="5313"/>
                  </a:lnTo>
                  <a:lnTo>
                    <a:pt x="2378" y="5358"/>
                  </a:lnTo>
                  <a:lnTo>
                    <a:pt x="2401" y="5404"/>
                  </a:lnTo>
                  <a:lnTo>
                    <a:pt x="2435" y="5449"/>
                  </a:lnTo>
                  <a:lnTo>
                    <a:pt x="2469" y="5472"/>
                  </a:lnTo>
                  <a:lnTo>
                    <a:pt x="2514" y="5506"/>
                  </a:lnTo>
                  <a:lnTo>
                    <a:pt x="2571" y="5517"/>
                  </a:lnTo>
                  <a:lnTo>
                    <a:pt x="2674" y="5517"/>
                  </a:lnTo>
                  <a:lnTo>
                    <a:pt x="2719" y="5506"/>
                  </a:lnTo>
                  <a:lnTo>
                    <a:pt x="2765" y="5472"/>
                  </a:lnTo>
                  <a:lnTo>
                    <a:pt x="2810" y="5449"/>
                  </a:lnTo>
                  <a:lnTo>
                    <a:pt x="2844" y="5404"/>
                  </a:lnTo>
                  <a:lnTo>
                    <a:pt x="2867" y="5358"/>
                  </a:lnTo>
                  <a:lnTo>
                    <a:pt x="2878" y="5313"/>
                  </a:lnTo>
                  <a:lnTo>
                    <a:pt x="2890" y="5256"/>
                  </a:lnTo>
                  <a:lnTo>
                    <a:pt x="2878" y="5199"/>
                  </a:lnTo>
                  <a:lnTo>
                    <a:pt x="2867" y="5153"/>
                  </a:lnTo>
                  <a:lnTo>
                    <a:pt x="4846" y="4005"/>
                  </a:lnTo>
                  <a:lnTo>
                    <a:pt x="4881" y="4039"/>
                  </a:lnTo>
                  <a:lnTo>
                    <a:pt x="4915" y="4061"/>
                  </a:lnTo>
                  <a:lnTo>
                    <a:pt x="4949" y="4073"/>
                  </a:lnTo>
                  <a:lnTo>
                    <a:pt x="4994" y="4084"/>
                  </a:lnTo>
                  <a:lnTo>
                    <a:pt x="5028" y="4073"/>
                  </a:lnTo>
                  <a:lnTo>
                    <a:pt x="5063" y="4061"/>
                  </a:lnTo>
                  <a:lnTo>
                    <a:pt x="5108" y="4027"/>
                  </a:lnTo>
                  <a:lnTo>
                    <a:pt x="5142" y="3982"/>
                  </a:lnTo>
                  <a:lnTo>
                    <a:pt x="5154" y="3948"/>
                  </a:lnTo>
                  <a:lnTo>
                    <a:pt x="5165" y="3914"/>
                  </a:lnTo>
                  <a:lnTo>
                    <a:pt x="5154" y="3845"/>
                  </a:lnTo>
                  <a:lnTo>
                    <a:pt x="5119" y="3800"/>
                  </a:lnTo>
                  <a:lnTo>
                    <a:pt x="5074" y="3766"/>
                  </a:lnTo>
                  <a:lnTo>
                    <a:pt x="5006" y="3743"/>
                  </a:lnTo>
                  <a:lnTo>
                    <a:pt x="5006" y="1320"/>
                  </a:lnTo>
                  <a:lnTo>
                    <a:pt x="5074" y="1297"/>
                  </a:lnTo>
                  <a:lnTo>
                    <a:pt x="5119" y="1263"/>
                  </a:lnTo>
                  <a:lnTo>
                    <a:pt x="5142" y="1218"/>
                  </a:lnTo>
                  <a:lnTo>
                    <a:pt x="5154" y="1149"/>
                  </a:lnTo>
                  <a:lnTo>
                    <a:pt x="5154" y="1115"/>
                  </a:lnTo>
                  <a:lnTo>
                    <a:pt x="5142" y="1092"/>
                  </a:lnTo>
                  <a:lnTo>
                    <a:pt x="5108" y="1036"/>
                  </a:lnTo>
                  <a:lnTo>
                    <a:pt x="5051" y="1001"/>
                  </a:lnTo>
                  <a:lnTo>
                    <a:pt x="5028" y="990"/>
                  </a:lnTo>
                  <a:lnTo>
                    <a:pt x="4949" y="990"/>
                  </a:lnTo>
                  <a:lnTo>
                    <a:pt x="4915" y="1001"/>
                  </a:lnTo>
                  <a:lnTo>
                    <a:pt x="4881" y="1024"/>
                  </a:lnTo>
                  <a:lnTo>
                    <a:pt x="4858" y="1058"/>
                  </a:lnTo>
                  <a:lnTo>
                    <a:pt x="3015" y="0"/>
                  </a:lnTo>
                  <a:lnTo>
                    <a:pt x="2924" y="0"/>
                  </a:lnTo>
                  <a:lnTo>
                    <a:pt x="4835" y="1104"/>
                  </a:lnTo>
                  <a:lnTo>
                    <a:pt x="4824" y="1149"/>
                  </a:lnTo>
                  <a:lnTo>
                    <a:pt x="4835" y="1218"/>
                  </a:lnTo>
                  <a:lnTo>
                    <a:pt x="4869" y="1263"/>
                  </a:lnTo>
                  <a:lnTo>
                    <a:pt x="4915" y="1297"/>
                  </a:lnTo>
                  <a:lnTo>
                    <a:pt x="4960" y="1320"/>
                  </a:lnTo>
                  <a:lnTo>
                    <a:pt x="4960" y="3743"/>
                  </a:lnTo>
                  <a:lnTo>
                    <a:pt x="4903" y="3766"/>
                  </a:lnTo>
                  <a:lnTo>
                    <a:pt x="4858" y="3800"/>
                  </a:lnTo>
                  <a:lnTo>
                    <a:pt x="4835" y="3857"/>
                  </a:lnTo>
                  <a:lnTo>
                    <a:pt x="4824" y="3914"/>
                  </a:lnTo>
                  <a:lnTo>
                    <a:pt x="4835" y="3959"/>
                  </a:lnTo>
                  <a:lnTo>
                    <a:pt x="2844" y="5108"/>
                  </a:lnTo>
                  <a:lnTo>
                    <a:pt x="2799" y="5062"/>
                  </a:lnTo>
                  <a:lnTo>
                    <a:pt x="2753" y="5028"/>
                  </a:lnTo>
                  <a:lnTo>
                    <a:pt x="2685" y="5006"/>
                  </a:lnTo>
                  <a:lnTo>
                    <a:pt x="2617" y="4994"/>
                  </a:lnTo>
                  <a:lnTo>
                    <a:pt x="2549" y="5006"/>
                  </a:lnTo>
                  <a:lnTo>
                    <a:pt x="2492" y="5028"/>
                  </a:lnTo>
                  <a:lnTo>
                    <a:pt x="2435" y="5062"/>
                  </a:lnTo>
                  <a:lnTo>
                    <a:pt x="2401" y="5119"/>
                  </a:lnTo>
                  <a:lnTo>
                    <a:pt x="490" y="4016"/>
                  </a:lnTo>
                  <a:lnTo>
                    <a:pt x="501" y="3959"/>
                  </a:lnTo>
                  <a:lnTo>
                    <a:pt x="501" y="3914"/>
                  </a:lnTo>
                  <a:lnTo>
                    <a:pt x="501" y="3857"/>
                  </a:lnTo>
                  <a:lnTo>
                    <a:pt x="490" y="3811"/>
                  </a:lnTo>
                  <a:lnTo>
                    <a:pt x="467" y="3777"/>
                  </a:lnTo>
                  <a:lnTo>
                    <a:pt x="433" y="3743"/>
                  </a:lnTo>
                  <a:lnTo>
                    <a:pt x="399" y="3709"/>
                  </a:lnTo>
                  <a:lnTo>
                    <a:pt x="365" y="3686"/>
                  </a:lnTo>
                  <a:lnTo>
                    <a:pt x="319" y="3663"/>
                  </a:lnTo>
                  <a:lnTo>
                    <a:pt x="274" y="3663"/>
                  </a:lnTo>
                  <a:lnTo>
                    <a:pt x="274" y="1365"/>
                  </a:lnTo>
                  <a:lnTo>
                    <a:pt x="308" y="1354"/>
                  </a:lnTo>
                  <a:lnTo>
                    <a:pt x="342" y="1343"/>
                  </a:lnTo>
                  <a:lnTo>
                    <a:pt x="376" y="1320"/>
                  </a:lnTo>
                  <a:lnTo>
                    <a:pt x="410" y="1297"/>
                  </a:lnTo>
                  <a:lnTo>
                    <a:pt x="433" y="1263"/>
                  </a:lnTo>
                  <a:lnTo>
                    <a:pt x="456" y="1229"/>
                  </a:lnTo>
                  <a:lnTo>
                    <a:pt x="467" y="1195"/>
                  </a:lnTo>
                  <a:lnTo>
                    <a:pt x="467" y="1149"/>
                  </a:lnTo>
                  <a:lnTo>
                    <a:pt x="467" y="1115"/>
                  </a:lnTo>
                  <a:lnTo>
                    <a:pt x="444" y="1070"/>
                  </a:lnTo>
                  <a:lnTo>
                    <a:pt x="2310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0"/>
            <p:cNvSpPr/>
            <p:nvPr/>
          </p:nvSpPr>
          <p:spPr>
            <a:xfrm>
              <a:off x="627473" y="4440981"/>
              <a:ext cx="790639" cy="702511"/>
            </a:xfrm>
            <a:custGeom>
              <a:avLst/>
              <a:gdLst/>
              <a:ahLst/>
              <a:cxnLst/>
              <a:rect l="l" t="t" r="r" b="b"/>
              <a:pathLst>
                <a:path w="7554" h="6712" extrusionOk="0">
                  <a:moveTo>
                    <a:pt x="5154" y="399"/>
                  </a:moveTo>
                  <a:lnTo>
                    <a:pt x="7088" y="1525"/>
                  </a:lnTo>
                  <a:lnTo>
                    <a:pt x="7076" y="1559"/>
                  </a:lnTo>
                  <a:lnTo>
                    <a:pt x="7065" y="1604"/>
                  </a:lnTo>
                  <a:lnTo>
                    <a:pt x="7076" y="1650"/>
                  </a:lnTo>
                  <a:lnTo>
                    <a:pt x="7088" y="1695"/>
                  </a:lnTo>
                  <a:lnTo>
                    <a:pt x="7110" y="1730"/>
                  </a:lnTo>
                  <a:lnTo>
                    <a:pt x="7133" y="1764"/>
                  </a:lnTo>
                  <a:lnTo>
                    <a:pt x="7167" y="1798"/>
                  </a:lnTo>
                  <a:lnTo>
                    <a:pt x="7201" y="1821"/>
                  </a:lnTo>
                  <a:lnTo>
                    <a:pt x="7247" y="1832"/>
                  </a:lnTo>
                  <a:lnTo>
                    <a:pt x="7292" y="1843"/>
                  </a:lnTo>
                  <a:lnTo>
                    <a:pt x="7292" y="4141"/>
                  </a:lnTo>
                  <a:lnTo>
                    <a:pt x="7247" y="4141"/>
                  </a:lnTo>
                  <a:lnTo>
                    <a:pt x="7213" y="4164"/>
                  </a:lnTo>
                  <a:lnTo>
                    <a:pt x="7179" y="4187"/>
                  </a:lnTo>
                  <a:lnTo>
                    <a:pt x="7144" y="4209"/>
                  </a:lnTo>
                  <a:lnTo>
                    <a:pt x="7122" y="4244"/>
                  </a:lnTo>
                  <a:lnTo>
                    <a:pt x="7099" y="4278"/>
                  </a:lnTo>
                  <a:lnTo>
                    <a:pt x="7088" y="4323"/>
                  </a:lnTo>
                  <a:lnTo>
                    <a:pt x="7088" y="4357"/>
                  </a:lnTo>
                  <a:lnTo>
                    <a:pt x="7088" y="4414"/>
                  </a:lnTo>
                  <a:lnTo>
                    <a:pt x="7110" y="4448"/>
                  </a:lnTo>
                  <a:lnTo>
                    <a:pt x="5154" y="5574"/>
                  </a:lnTo>
                  <a:lnTo>
                    <a:pt x="5120" y="5529"/>
                  </a:lnTo>
                  <a:lnTo>
                    <a:pt x="5074" y="5483"/>
                  </a:lnTo>
                  <a:lnTo>
                    <a:pt x="5006" y="5461"/>
                  </a:lnTo>
                  <a:lnTo>
                    <a:pt x="4881" y="5461"/>
                  </a:lnTo>
                  <a:lnTo>
                    <a:pt x="4812" y="5495"/>
                  </a:lnTo>
                  <a:lnTo>
                    <a:pt x="4767" y="5529"/>
                  </a:lnTo>
                  <a:lnTo>
                    <a:pt x="4721" y="5574"/>
                  </a:lnTo>
                  <a:lnTo>
                    <a:pt x="2776" y="4460"/>
                  </a:lnTo>
                  <a:lnTo>
                    <a:pt x="2788" y="4414"/>
                  </a:lnTo>
                  <a:lnTo>
                    <a:pt x="2799" y="4357"/>
                  </a:lnTo>
                  <a:lnTo>
                    <a:pt x="2799" y="4323"/>
                  </a:lnTo>
                  <a:lnTo>
                    <a:pt x="2788" y="4278"/>
                  </a:lnTo>
                  <a:lnTo>
                    <a:pt x="2765" y="4244"/>
                  </a:lnTo>
                  <a:lnTo>
                    <a:pt x="2742" y="4209"/>
                  </a:lnTo>
                  <a:lnTo>
                    <a:pt x="2708" y="4187"/>
                  </a:lnTo>
                  <a:lnTo>
                    <a:pt x="2674" y="4164"/>
                  </a:lnTo>
                  <a:lnTo>
                    <a:pt x="2628" y="4141"/>
                  </a:lnTo>
                  <a:lnTo>
                    <a:pt x="2594" y="4141"/>
                  </a:lnTo>
                  <a:lnTo>
                    <a:pt x="2594" y="1843"/>
                  </a:lnTo>
                  <a:lnTo>
                    <a:pt x="2640" y="1832"/>
                  </a:lnTo>
                  <a:lnTo>
                    <a:pt x="2674" y="1821"/>
                  </a:lnTo>
                  <a:lnTo>
                    <a:pt x="2719" y="1798"/>
                  </a:lnTo>
                  <a:lnTo>
                    <a:pt x="2754" y="1764"/>
                  </a:lnTo>
                  <a:lnTo>
                    <a:pt x="2776" y="1730"/>
                  </a:lnTo>
                  <a:lnTo>
                    <a:pt x="2799" y="1695"/>
                  </a:lnTo>
                  <a:lnTo>
                    <a:pt x="2810" y="1650"/>
                  </a:lnTo>
                  <a:lnTo>
                    <a:pt x="2810" y="1604"/>
                  </a:lnTo>
                  <a:lnTo>
                    <a:pt x="2810" y="1559"/>
                  </a:lnTo>
                  <a:lnTo>
                    <a:pt x="2799" y="1513"/>
                  </a:lnTo>
                  <a:lnTo>
                    <a:pt x="4733" y="399"/>
                  </a:lnTo>
                  <a:lnTo>
                    <a:pt x="4778" y="444"/>
                  </a:lnTo>
                  <a:lnTo>
                    <a:pt x="4824" y="478"/>
                  </a:lnTo>
                  <a:lnTo>
                    <a:pt x="4881" y="501"/>
                  </a:lnTo>
                  <a:lnTo>
                    <a:pt x="4938" y="512"/>
                  </a:lnTo>
                  <a:lnTo>
                    <a:pt x="5006" y="501"/>
                  </a:lnTo>
                  <a:lnTo>
                    <a:pt x="5063" y="478"/>
                  </a:lnTo>
                  <a:lnTo>
                    <a:pt x="5108" y="444"/>
                  </a:lnTo>
                  <a:lnTo>
                    <a:pt x="5154" y="399"/>
                  </a:lnTo>
                  <a:close/>
                  <a:moveTo>
                    <a:pt x="4938" y="1"/>
                  </a:moveTo>
                  <a:lnTo>
                    <a:pt x="4892" y="12"/>
                  </a:lnTo>
                  <a:lnTo>
                    <a:pt x="4847" y="23"/>
                  </a:lnTo>
                  <a:lnTo>
                    <a:pt x="4801" y="46"/>
                  </a:lnTo>
                  <a:lnTo>
                    <a:pt x="4767" y="80"/>
                  </a:lnTo>
                  <a:lnTo>
                    <a:pt x="4733" y="114"/>
                  </a:lnTo>
                  <a:lnTo>
                    <a:pt x="4710" y="160"/>
                  </a:lnTo>
                  <a:lnTo>
                    <a:pt x="4699" y="205"/>
                  </a:lnTo>
                  <a:lnTo>
                    <a:pt x="4687" y="262"/>
                  </a:lnTo>
                  <a:lnTo>
                    <a:pt x="4699" y="308"/>
                  </a:lnTo>
                  <a:lnTo>
                    <a:pt x="4710" y="365"/>
                  </a:lnTo>
                  <a:lnTo>
                    <a:pt x="2776" y="1479"/>
                  </a:lnTo>
                  <a:lnTo>
                    <a:pt x="2742" y="1434"/>
                  </a:lnTo>
                  <a:lnTo>
                    <a:pt x="2697" y="1400"/>
                  </a:lnTo>
                  <a:lnTo>
                    <a:pt x="2640" y="1366"/>
                  </a:lnTo>
                  <a:lnTo>
                    <a:pt x="2526" y="1366"/>
                  </a:lnTo>
                  <a:lnTo>
                    <a:pt x="2481" y="1377"/>
                  </a:lnTo>
                  <a:lnTo>
                    <a:pt x="2435" y="1400"/>
                  </a:lnTo>
                  <a:lnTo>
                    <a:pt x="2401" y="1434"/>
                  </a:lnTo>
                  <a:lnTo>
                    <a:pt x="2378" y="1468"/>
                  </a:lnTo>
                  <a:lnTo>
                    <a:pt x="2355" y="1513"/>
                  </a:lnTo>
                  <a:lnTo>
                    <a:pt x="2333" y="1559"/>
                  </a:lnTo>
                  <a:lnTo>
                    <a:pt x="2333" y="1604"/>
                  </a:lnTo>
                  <a:lnTo>
                    <a:pt x="2333" y="1650"/>
                  </a:lnTo>
                  <a:lnTo>
                    <a:pt x="2344" y="1695"/>
                  </a:lnTo>
                  <a:lnTo>
                    <a:pt x="2367" y="1730"/>
                  </a:lnTo>
                  <a:lnTo>
                    <a:pt x="2390" y="1764"/>
                  </a:lnTo>
                  <a:lnTo>
                    <a:pt x="2424" y="1798"/>
                  </a:lnTo>
                  <a:lnTo>
                    <a:pt x="2458" y="1821"/>
                  </a:lnTo>
                  <a:lnTo>
                    <a:pt x="2503" y="1832"/>
                  </a:lnTo>
                  <a:lnTo>
                    <a:pt x="2549" y="1843"/>
                  </a:lnTo>
                  <a:lnTo>
                    <a:pt x="2549" y="4141"/>
                  </a:lnTo>
                  <a:lnTo>
                    <a:pt x="2503" y="4153"/>
                  </a:lnTo>
                  <a:lnTo>
                    <a:pt x="2469" y="4164"/>
                  </a:lnTo>
                  <a:lnTo>
                    <a:pt x="2435" y="4187"/>
                  </a:lnTo>
                  <a:lnTo>
                    <a:pt x="2401" y="4209"/>
                  </a:lnTo>
                  <a:lnTo>
                    <a:pt x="2378" y="4244"/>
                  </a:lnTo>
                  <a:lnTo>
                    <a:pt x="2367" y="4278"/>
                  </a:lnTo>
                  <a:lnTo>
                    <a:pt x="2355" y="4323"/>
                  </a:lnTo>
                  <a:lnTo>
                    <a:pt x="2344" y="4357"/>
                  </a:lnTo>
                  <a:lnTo>
                    <a:pt x="2355" y="4403"/>
                  </a:lnTo>
                  <a:lnTo>
                    <a:pt x="2367" y="4448"/>
                  </a:lnTo>
                  <a:lnTo>
                    <a:pt x="376" y="5609"/>
                  </a:lnTo>
                  <a:lnTo>
                    <a:pt x="342" y="5563"/>
                  </a:lnTo>
                  <a:lnTo>
                    <a:pt x="296" y="5540"/>
                  </a:lnTo>
                  <a:lnTo>
                    <a:pt x="251" y="5518"/>
                  </a:lnTo>
                  <a:lnTo>
                    <a:pt x="205" y="5506"/>
                  </a:lnTo>
                  <a:lnTo>
                    <a:pt x="160" y="5518"/>
                  </a:lnTo>
                  <a:lnTo>
                    <a:pt x="126" y="5529"/>
                  </a:lnTo>
                  <a:lnTo>
                    <a:pt x="92" y="5540"/>
                  </a:lnTo>
                  <a:lnTo>
                    <a:pt x="58" y="5563"/>
                  </a:lnTo>
                  <a:lnTo>
                    <a:pt x="35" y="5597"/>
                  </a:lnTo>
                  <a:lnTo>
                    <a:pt x="23" y="5631"/>
                  </a:lnTo>
                  <a:lnTo>
                    <a:pt x="1" y="5665"/>
                  </a:lnTo>
                  <a:lnTo>
                    <a:pt x="1" y="5711"/>
                  </a:lnTo>
                  <a:lnTo>
                    <a:pt x="1" y="5745"/>
                  </a:lnTo>
                  <a:lnTo>
                    <a:pt x="12" y="5779"/>
                  </a:lnTo>
                  <a:lnTo>
                    <a:pt x="58" y="5847"/>
                  </a:lnTo>
                  <a:lnTo>
                    <a:pt x="103" y="5882"/>
                  </a:lnTo>
                  <a:lnTo>
                    <a:pt x="171" y="5904"/>
                  </a:lnTo>
                  <a:lnTo>
                    <a:pt x="171" y="6712"/>
                  </a:lnTo>
                  <a:lnTo>
                    <a:pt x="217" y="6712"/>
                  </a:lnTo>
                  <a:lnTo>
                    <a:pt x="217" y="5904"/>
                  </a:lnTo>
                  <a:lnTo>
                    <a:pt x="262" y="5904"/>
                  </a:lnTo>
                  <a:lnTo>
                    <a:pt x="296" y="5893"/>
                  </a:lnTo>
                  <a:lnTo>
                    <a:pt x="353" y="5847"/>
                  </a:lnTo>
                  <a:lnTo>
                    <a:pt x="387" y="5779"/>
                  </a:lnTo>
                  <a:lnTo>
                    <a:pt x="399" y="5745"/>
                  </a:lnTo>
                  <a:lnTo>
                    <a:pt x="399" y="5711"/>
                  </a:lnTo>
                  <a:lnTo>
                    <a:pt x="387" y="5643"/>
                  </a:lnTo>
                  <a:lnTo>
                    <a:pt x="2390" y="4494"/>
                  </a:lnTo>
                  <a:lnTo>
                    <a:pt x="2424" y="4528"/>
                  </a:lnTo>
                  <a:lnTo>
                    <a:pt x="2469" y="4562"/>
                  </a:lnTo>
                  <a:lnTo>
                    <a:pt x="2515" y="4585"/>
                  </a:lnTo>
                  <a:lnTo>
                    <a:pt x="2628" y="4585"/>
                  </a:lnTo>
                  <a:lnTo>
                    <a:pt x="2674" y="4562"/>
                  </a:lnTo>
                  <a:lnTo>
                    <a:pt x="2719" y="4528"/>
                  </a:lnTo>
                  <a:lnTo>
                    <a:pt x="2754" y="4494"/>
                  </a:lnTo>
                  <a:lnTo>
                    <a:pt x="4710" y="5620"/>
                  </a:lnTo>
                  <a:lnTo>
                    <a:pt x="4699" y="5665"/>
                  </a:lnTo>
                  <a:lnTo>
                    <a:pt x="4687" y="5711"/>
                  </a:lnTo>
                  <a:lnTo>
                    <a:pt x="4699" y="5756"/>
                  </a:lnTo>
                  <a:lnTo>
                    <a:pt x="4710" y="5802"/>
                  </a:lnTo>
                  <a:lnTo>
                    <a:pt x="4721" y="5847"/>
                  </a:lnTo>
                  <a:lnTo>
                    <a:pt x="4756" y="5882"/>
                  </a:lnTo>
                  <a:lnTo>
                    <a:pt x="4790" y="5916"/>
                  </a:lnTo>
                  <a:lnTo>
                    <a:pt x="4824" y="5938"/>
                  </a:lnTo>
                  <a:lnTo>
                    <a:pt x="4869" y="5950"/>
                  </a:lnTo>
                  <a:lnTo>
                    <a:pt x="4915" y="5961"/>
                  </a:lnTo>
                  <a:lnTo>
                    <a:pt x="4915" y="6712"/>
                  </a:lnTo>
                  <a:lnTo>
                    <a:pt x="4960" y="6712"/>
                  </a:lnTo>
                  <a:lnTo>
                    <a:pt x="4960" y="5961"/>
                  </a:lnTo>
                  <a:lnTo>
                    <a:pt x="5006" y="5950"/>
                  </a:lnTo>
                  <a:lnTo>
                    <a:pt x="5051" y="5938"/>
                  </a:lnTo>
                  <a:lnTo>
                    <a:pt x="5097" y="5916"/>
                  </a:lnTo>
                  <a:lnTo>
                    <a:pt x="5131" y="5882"/>
                  </a:lnTo>
                  <a:lnTo>
                    <a:pt x="5154" y="5847"/>
                  </a:lnTo>
                  <a:lnTo>
                    <a:pt x="5176" y="5802"/>
                  </a:lnTo>
                  <a:lnTo>
                    <a:pt x="5188" y="5756"/>
                  </a:lnTo>
                  <a:lnTo>
                    <a:pt x="5199" y="5711"/>
                  </a:lnTo>
                  <a:lnTo>
                    <a:pt x="5188" y="5665"/>
                  </a:lnTo>
                  <a:lnTo>
                    <a:pt x="5176" y="5620"/>
                  </a:lnTo>
                  <a:lnTo>
                    <a:pt x="7133" y="4494"/>
                  </a:lnTo>
                  <a:lnTo>
                    <a:pt x="7167" y="4528"/>
                  </a:lnTo>
                  <a:lnTo>
                    <a:pt x="7213" y="4562"/>
                  </a:lnTo>
                  <a:lnTo>
                    <a:pt x="7258" y="4585"/>
                  </a:lnTo>
                  <a:lnTo>
                    <a:pt x="7361" y="4585"/>
                  </a:lnTo>
                  <a:lnTo>
                    <a:pt x="7406" y="4573"/>
                  </a:lnTo>
                  <a:lnTo>
                    <a:pt x="7440" y="4551"/>
                  </a:lnTo>
                  <a:lnTo>
                    <a:pt x="7474" y="4517"/>
                  </a:lnTo>
                  <a:lnTo>
                    <a:pt x="7497" y="4482"/>
                  </a:lnTo>
                  <a:lnTo>
                    <a:pt x="7520" y="4448"/>
                  </a:lnTo>
                  <a:lnTo>
                    <a:pt x="7531" y="4403"/>
                  </a:lnTo>
                  <a:lnTo>
                    <a:pt x="7543" y="4357"/>
                  </a:lnTo>
                  <a:lnTo>
                    <a:pt x="7531" y="4323"/>
                  </a:lnTo>
                  <a:lnTo>
                    <a:pt x="7520" y="4278"/>
                  </a:lnTo>
                  <a:lnTo>
                    <a:pt x="7508" y="4244"/>
                  </a:lnTo>
                  <a:lnTo>
                    <a:pt x="7474" y="4209"/>
                  </a:lnTo>
                  <a:lnTo>
                    <a:pt x="7452" y="4175"/>
                  </a:lnTo>
                  <a:lnTo>
                    <a:pt x="7417" y="4164"/>
                  </a:lnTo>
                  <a:lnTo>
                    <a:pt x="7372" y="4141"/>
                  </a:lnTo>
                  <a:lnTo>
                    <a:pt x="7338" y="4141"/>
                  </a:lnTo>
                  <a:lnTo>
                    <a:pt x="7338" y="1843"/>
                  </a:lnTo>
                  <a:lnTo>
                    <a:pt x="7383" y="1843"/>
                  </a:lnTo>
                  <a:lnTo>
                    <a:pt x="7417" y="1821"/>
                  </a:lnTo>
                  <a:lnTo>
                    <a:pt x="7463" y="1798"/>
                  </a:lnTo>
                  <a:lnTo>
                    <a:pt x="7497" y="1775"/>
                  </a:lnTo>
                  <a:lnTo>
                    <a:pt x="7520" y="1730"/>
                  </a:lnTo>
                  <a:lnTo>
                    <a:pt x="7543" y="1695"/>
                  </a:lnTo>
                  <a:lnTo>
                    <a:pt x="7554" y="1650"/>
                  </a:lnTo>
                  <a:lnTo>
                    <a:pt x="7554" y="1604"/>
                  </a:lnTo>
                  <a:lnTo>
                    <a:pt x="7554" y="1559"/>
                  </a:lnTo>
                  <a:lnTo>
                    <a:pt x="7543" y="1513"/>
                  </a:lnTo>
                  <a:lnTo>
                    <a:pt x="7520" y="1468"/>
                  </a:lnTo>
                  <a:lnTo>
                    <a:pt x="7486" y="1434"/>
                  </a:lnTo>
                  <a:lnTo>
                    <a:pt x="7452" y="1400"/>
                  </a:lnTo>
                  <a:lnTo>
                    <a:pt x="7406" y="1377"/>
                  </a:lnTo>
                  <a:lnTo>
                    <a:pt x="7361" y="1366"/>
                  </a:lnTo>
                  <a:lnTo>
                    <a:pt x="7315" y="1354"/>
                  </a:lnTo>
                  <a:lnTo>
                    <a:pt x="7247" y="1366"/>
                  </a:lnTo>
                  <a:lnTo>
                    <a:pt x="7190" y="1388"/>
                  </a:lnTo>
                  <a:lnTo>
                    <a:pt x="7144" y="1434"/>
                  </a:lnTo>
                  <a:lnTo>
                    <a:pt x="7099" y="1479"/>
                  </a:lnTo>
                  <a:lnTo>
                    <a:pt x="5176" y="365"/>
                  </a:lnTo>
                  <a:lnTo>
                    <a:pt x="5188" y="308"/>
                  </a:lnTo>
                  <a:lnTo>
                    <a:pt x="5199" y="262"/>
                  </a:lnTo>
                  <a:lnTo>
                    <a:pt x="5188" y="205"/>
                  </a:lnTo>
                  <a:lnTo>
                    <a:pt x="5176" y="160"/>
                  </a:lnTo>
                  <a:lnTo>
                    <a:pt x="5154" y="114"/>
                  </a:lnTo>
                  <a:lnTo>
                    <a:pt x="5120" y="80"/>
                  </a:lnTo>
                  <a:lnTo>
                    <a:pt x="5085" y="46"/>
                  </a:lnTo>
                  <a:lnTo>
                    <a:pt x="5040" y="23"/>
                  </a:lnTo>
                  <a:lnTo>
                    <a:pt x="4994" y="12"/>
                  </a:lnTo>
                  <a:lnTo>
                    <a:pt x="49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0"/>
            <p:cNvSpPr/>
            <p:nvPr/>
          </p:nvSpPr>
          <p:spPr>
            <a:xfrm>
              <a:off x="7567566" y="4871996"/>
              <a:ext cx="543107" cy="271501"/>
            </a:xfrm>
            <a:custGeom>
              <a:avLst/>
              <a:gdLst/>
              <a:ahLst/>
              <a:cxnLst/>
              <a:rect l="l" t="t" r="r" b="b"/>
              <a:pathLst>
                <a:path w="5189" h="2594" extrusionOk="0">
                  <a:moveTo>
                    <a:pt x="2583" y="0"/>
                  </a:moveTo>
                  <a:lnTo>
                    <a:pt x="2538" y="23"/>
                  </a:lnTo>
                  <a:lnTo>
                    <a:pt x="2503" y="46"/>
                  </a:lnTo>
                  <a:lnTo>
                    <a:pt x="2469" y="69"/>
                  </a:lnTo>
                  <a:lnTo>
                    <a:pt x="2435" y="103"/>
                  </a:lnTo>
                  <a:lnTo>
                    <a:pt x="2412" y="148"/>
                  </a:lnTo>
                  <a:lnTo>
                    <a:pt x="2401" y="194"/>
                  </a:lnTo>
                  <a:lnTo>
                    <a:pt x="2390" y="239"/>
                  </a:lnTo>
                  <a:lnTo>
                    <a:pt x="2401" y="296"/>
                  </a:lnTo>
                  <a:lnTo>
                    <a:pt x="2412" y="342"/>
                  </a:lnTo>
                  <a:lnTo>
                    <a:pt x="490" y="1456"/>
                  </a:lnTo>
                  <a:lnTo>
                    <a:pt x="456" y="1400"/>
                  </a:lnTo>
                  <a:lnTo>
                    <a:pt x="399" y="1365"/>
                  </a:lnTo>
                  <a:lnTo>
                    <a:pt x="342" y="1331"/>
                  </a:lnTo>
                  <a:lnTo>
                    <a:pt x="217" y="1331"/>
                  </a:lnTo>
                  <a:lnTo>
                    <a:pt x="160" y="1343"/>
                  </a:lnTo>
                  <a:lnTo>
                    <a:pt x="115" y="1377"/>
                  </a:lnTo>
                  <a:lnTo>
                    <a:pt x="81" y="1400"/>
                  </a:lnTo>
                  <a:lnTo>
                    <a:pt x="46" y="1445"/>
                  </a:lnTo>
                  <a:lnTo>
                    <a:pt x="24" y="1491"/>
                  </a:lnTo>
                  <a:lnTo>
                    <a:pt x="12" y="1536"/>
                  </a:lnTo>
                  <a:lnTo>
                    <a:pt x="1" y="1593"/>
                  </a:lnTo>
                  <a:lnTo>
                    <a:pt x="1" y="1638"/>
                  </a:lnTo>
                  <a:lnTo>
                    <a:pt x="24" y="1695"/>
                  </a:lnTo>
                  <a:lnTo>
                    <a:pt x="46" y="1729"/>
                  </a:lnTo>
                  <a:lnTo>
                    <a:pt x="69" y="1775"/>
                  </a:lnTo>
                  <a:lnTo>
                    <a:pt x="103" y="1809"/>
                  </a:lnTo>
                  <a:lnTo>
                    <a:pt x="149" y="1832"/>
                  </a:lnTo>
                  <a:lnTo>
                    <a:pt x="194" y="1843"/>
                  </a:lnTo>
                  <a:lnTo>
                    <a:pt x="240" y="1855"/>
                  </a:lnTo>
                  <a:lnTo>
                    <a:pt x="240" y="2594"/>
                  </a:lnTo>
                  <a:lnTo>
                    <a:pt x="285" y="2594"/>
                  </a:lnTo>
                  <a:lnTo>
                    <a:pt x="285" y="1855"/>
                  </a:lnTo>
                  <a:lnTo>
                    <a:pt x="342" y="1843"/>
                  </a:lnTo>
                  <a:lnTo>
                    <a:pt x="388" y="1832"/>
                  </a:lnTo>
                  <a:lnTo>
                    <a:pt x="422" y="1809"/>
                  </a:lnTo>
                  <a:lnTo>
                    <a:pt x="467" y="1775"/>
                  </a:lnTo>
                  <a:lnTo>
                    <a:pt x="490" y="1729"/>
                  </a:lnTo>
                  <a:lnTo>
                    <a:pt x="513" y="1695"/>
                  </a:lnTo>
                  <a:lnTo>
                    <a:pt x="524" y="1638"/>
                  </a:lnTo>
                  <a:lnTo>
                    <a:pt x="536" y="1593"/>
                  </a:lnTo>
                  <a:lnTo>
                    <a:pt x="524" y="1536"/>
                  </a:lnTo>
                  <a:lnTo>
                    <a:pt x="513" y="1491"/>
                  </a:lnTo>
                  <a:lnTo>
                    <a:pt x="2435" y="387"/>
                  </a:lnTo>
                  <a:lnTo>
                    <a:pt x="2481" y="421"/>
                  </a:lnTo>
                  <a:lnTo>
                    <a:pt x="2526" y="455"/>
                  </a:lnTo>
                  <a:lnTo>
                    <a:pt x="2583" y="478"/>
                  </a:lnTo>
                  <a:lnTo>
                    <a:pt x="2640" y="490"/>
                  </a:lnTo>
                  <a:lnTo>
                    <a:pt x="2697" y="478"/>
                  </a:lnTo>
                  <a:lnTo>
                    <a:pt x="2754" y="455"/>
                  </a:lnTo>
                  <a:lnTo>
                    <a:pt x="2799" y="433"/>
                  </a:lnTo>
                  <a:lnTo>
                    <a:pt x="2833" y="387"/>
                  </a:lnTo>
                  <a:lnTo>
                    <a:pt x="4835" y="1547"/>
                  </a:lnTo>
                  <a:lnTo>
                    <a:pt x="4835" y="1593"/>
                  </a:lnTo>
                  <a:lnTo>
                    <a:pt x="4847" y="1650"/>
                  </a:lnTo>
                  <a:lnTo>
                    <a:pt x="4870" y="1707"/>
                  </a:lnTo>
                  <a:lnTo>
                    <a:pt x="4926" y="1752"/>
                  </a:lnTo>
                  <a:lnTo>
                    <a:pt x="4983" y="1764"/>
                  </a:lnTo>
                  <a:lnTo>
                    <a:pt x="4983" y="2594"/>
                  </a:lnTo>
                  <a:lnTo>
                    <a:pt x="5029" y="2594"/>
                  </a:lnTo>
                  <a:lnTo>
                    <a:pt x="5029" y="1764"/>
                  </a:lnTo>
                  <a:lnTo>
                    <a:pt x="5086" y="1752"/>
                  </a:lnTo>
                  <a:lnTo>
                    <a:pt x="5143" y="1707"/>
                  </a:lnTo>
                  <a:lnTo>
                    <a:pt x="5177" y="1661"/>
                  </a:lnTo>
                  <a:lnTo>
                    <a:pt x="5188" y="1593"/>
                  </a:lnTo>
                  <a:lnTo>
                    <a:pt x="5177" y="1559"/>
                  </a:lnTo>
                  <a:lnTo>
                    <a:pt x="5165" y="1525"/>
                  </a:lnTo>
                  <a:lnTo>
                    <a:pt x="5131" y="1468"/>
                  </a:lnTo>
                  <a:lnTo>
                    <a:pt x="5074" y="1434"/>
                  </a:lnTo>
                  <a:lnTo>
                    <a:pt x="5040" y="1422"/>
                  </a:lnTo>
                  <a:lnTo>
                    <a:pt x="5006" y="1411"/>
                  </a:lnTo>
                  <a:lnTo>
                    <a:pt x="4961" y="1422"/>
                  </a:lnTo>
                  <a:lnTo>
                    <a:pt x="4915" y="1434"/>
                  </a:lnTo>
                  <a:lnTo>
                    <a:pt x="4881" y="1468"/>
                  </a:lnTo>
                  <a:lnTo>
                    <a:pt x="4858" y="1502"/>
                  </a:lnTo>
                  <a:lnTo>
                    <a:pt x="2856" y="342"/>
                  </a:lnTo>
                  <a:lnTo>
                    <a:pt x="2879" y="296"/>
                  </a:lnTo>
                  <a:lnTo>
                    <a:pt x="2879" y="239"/>
                  </a:lnTo>
                  <a:lnTo>
                    <a:pt x="2879" y="194"/>
                  </a:lnTo>
                  <a:lnTo>
                    <a:pt x="2867" y="148"/>
                  </a:lnTo>
                  <a:lnTo>
                    <a:pt x="2845" y="103"/>
                  </a:lnTo>
                  <a:lnTo>
                    <a:pt x="2811" y="69"/>
                  </a:lnTo>
                  <a:lnTo>
                    <a:pt x="2776" y="46"/>
                  </a:lnTo>
                  <a:lnTo>
                    <a:pt x="2731" y="23"/>
                  </a:lnTo>
                  <a:lnTo>
                    <a:pt x="2685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0"/>
            <p:cNvSpPr/>
            <p:nvPr/>
          </p:nvSpPr>
          <p:spPr>
            <a:xfrm>
              <a:off x="8065253" y="4017084"/>
              <a:ext cx="1078782" cy="1126405"/>
            </a:xfrm>
            <a:custGeom>
              <a:avLst/>
              <a:gdLst/>
              <a:ahLst/>
              <a:cxnLst/>
              <a:rect l="l" t="t" r="r" b="b"/>
              <a:pathLst>
                <a:path w="10307" h="10762" extrusionOk="0">
                  <a:moveTo>
                    <a:pt x="2788" y="319"/>
                  </a:moveTo>
                  <a:lnTo>
                    <a:pt x="4801" y="1480"/>
                  </a:lnTo>
                  <a:lnTo>
                    <a:pt x="4790" y="1548"/>
                  </a:lnTo>
                  <a:lnTo>
                    <a:pt x="4790" y="1593"/>
                  </a:lnTo>
                  <a:lnTo>
                    <a:pt x="4801" y="1628"/>
                  </a:lnTo>
                  <a:lnTo>
                    <a:pt x="4835" y="1684"/>
                  </a:lnTo>
                  <a:lnTo>
                    <a:pt x="4892" y="1730"/>
                  </a:lnTo>
                  <a:lnTo>
                    <a:pt x="4926" y="1741"/>
                  </a:lnTo>
                  <a:lnTo>
                    <a:pt x="4972" y="1753"/>
                  </a:lnTo>
                  <a:lnTo>
                    <a:pt x="4972" y="4107"/>
                  </a:lnTo>
                  <a:lnTo>
                    <a:pt x="4926" y="4107"/>
                  </a:lnTo>
                  <a:lnTo>
                    <a:pt x="4892" y="4130"/>
                  </a:lnTo>
                  <a:lnTo>
                    <a:pt x="4835" y="4176"/>
                  </a:lnTo>
                  <a:lnTo>
                    <a:pt x="4801" y="4233"/>
                  </a:lnTo>
                  <a:lnTo>
                    <a:pt x="4790" y="4267"/>
                  </a:lnTo>
                  <a:lnTo>
                    <a:pt x="4790" y="4312"/>
                  </a:lnTo>
                  <a:lnTo>
                    <a:pt x="4790" y="4346"/>
                  </a:lnTo>
                  <a:lnTo>
                    <a:pt x="4801" y="4392"/>
                  </a:lnTo>
                  <a:lnTo>
                    <a:pt x="2811" y="5541"/>
                  </a:lnTo>
                  <a:lnTo>
                    <a:pt x="2776" y="5495"/>
                  </a:lnTo>
                  <a:lnTo>
                    <a:pt x="2731" y="5461"/>
                  </a:lnTo>
                  <a:lnTo>
                    <a:pt x="2685" y="5438"/>
                  </a:lnTo>
                  <a:lnTo>
                    <a:pt x="2617" y="5427"/>
                  </a:lnTo>
                  <a:lnTo>
                    <a:pt x="2560" y="5438"/>
                  </a:lnTo>
                  <a:lnTo>
                    <a:pt x="2515" y="5461"/>
                  </a:lnTo>
                  <a:lnTo>
                    <a:pt x="2469" y="5495"/>
                  </a:lnTo>
                  <a:lnTo>
                    <a:pt x="2435" y="5541"/>
                  </a:lnTo>
                  <a:lnTo>
                    <a:pt x="479" y="4415"/>
                  </a:lnTo>
                  <a:lnTo>
                    <a:pt x="490" y="4358"/>
                  </a:lnTo>
                  <a:lnTo>
                    <a:pt x="501" y="4312"/>
                  </a:lnTo>
                  <a:lnTo>
                    <a:pt x="490" y="4255"/>
                  </a:lnTo>
                  <a:lnTo>
                    <a:pt x="479" y="4221"/>
                  </a:lnTo>
                  <a:lnTo>
                    <a:pt x="456" y="4176"/>
                  </a:lnTo>
                  <a:lnTo>
                    <a:pt x="433" y="4142"/>
                  </a:lnTo>
                  <a:lnTo>
                    <a:pt x="399" y="4107"/>
                  </a:lnTo>
                  <a:lnTo>
                    <a:pt x="365" y="4085"/>
                  </a:lnTo>
                  <a:lnTo>
                    <a:pt x="319" y="4073"/>
                  </a:lnTo>
                  <a:lnTo>
                    <a:pt x="274" y="4062"/>
                  </a:lnTo>
                  <a:lnTo>
                    <a:pt x="274" y="1810"/>
                  </a:lnTo>
                  <a:lnTo>
                    <a:pt x="319" y="1798"/>
                  </a:lnTo>
                  <a:lnTo>
                    <a:pt x="365" y="1775"/>
                  </a:lnTo>
                  <a:lnTo>
                    <a:pt x="410" y="1753"/>
                  </a:lnTo>
                  <a:lnTo>
                    <a:pt x="444" y="1719"/>
                  </a:lnTo>
                  <a:lnTo>
                    <a:pt x="467" y="1684"/>
                  </a:lnTo>
                  <a:lnTo>
                    <a:pt x="490" y="1639"/>
                  </a:lnTo>
                  <a:lnTo>
                    <a:pt x="501" y="1593"/>
                  </a:lnTo>
                  <a:lnTo>
                    <a:pt x="513" y="1548"/>
                  </a:lnTo>
                  <a:lnTo>
                    <a:pt x="501" y="1502"/>
                  </a:lnTo>
                  <a:lnTo>
                    <a:pt x="490" y="1457"/>
                  </a:lnTo>
                  <a:lnTo>
                    <a:pt x="2458" y="319"/>
                  </a:lnTo>
                  <a:lnTo>
                    <a:pt x="2492" y="354"/>
                  </a:lnTo>
                  <a:lnTo>
                    <a:pt x="2526" y="376"/>
                  </a:lnTo>
                  <a:lnTo>
                    <a:pt x="2572" y="399"/>
                  </a:lnTo>
                  <a:lnTo>
                    <a:pt x="2674" y="399"/>
                  </a:lnTo>
                  <a:lnTo>
                    <a:pt x="2720" y="376"/>
                  </a:lnTo>
                  <a:lnTo>
                    <a:pt x="2754" y="354"/>
                  </a:lnTo>
                  <a:lnTo>
                    <a:pt x="2788" y="319"/>
                  </a:lnTo>
                  <a:close/>
                  <a:moveTo>
                    <a:pt x="5154" y="4426"/>
                  </a:moveTo>
                  <a:lnTo>
                    <a:pt x="7156" y="5575"/>
                  </a:lnTo>
                  <a:lnTo>
                    <a:pt x="7145" y="5620"/>
                  </a:lnTo>
                  <a:lnTo>
                    <a:pt x="7145" y="5654"/>
                  </a:lnTo>
                  <a:lnTo>
                    <a:pt x="7145" y="5700"/>
                  </a:lnTo>
                  <a:lnTo>
                    <a:pt x="7156" y="5734"/>
                  </a:lnTo>
                  <a:lnTo>
                    <a:pt x="7179" y="5768"/>
                  </a:lnTo>
                  <a:lnTo>
                    <a:pt x="7201" y="5802"/>
                  </a:lnTo>
                  <a:lnTo>
                    <a:pt x="7224" y="5825"/>
                  </a:lnTo>
                  <a:lnTo>
                    <a:pt x="7258" y="5848"/>
                  </a:lnTo>
                  <a:lnTo>
                    <a:pt x="7304" y="5871"/>
                  </a:lnTo>
                  <a:lnTo>
                    <a:pt x="7338" y="5871"/>
                  </a:lnTo>
                  <a:lnTo>
                    <a:pt x="7338" y="8203"/>
                  </a:lnTo>
                  <a:lnTo>
                    <a:pt x="7304" y="8214"/>
                  </a:lnTo>
                  <a:lnTo>
                    <a:pt x="7270" y="8225"/>
                  </a:lnTo>
                  <a:lnTo>
                    <a:pt x="7213" y="8271"/>
                  </a:lnTo>
                  <a:lnTo>
                    <a:pt x="7167" y="8339"/>
                  </a:lnTo>
                  <a:lnTo>
                    <a:pt x="7156" y="8373"/>
                  </a:lnTo>
                  <a:lnTo>
                    <a:pt x="7156" y="8407"/>
                  </a:lnTo>
                  <a:lnTo>
                    <a:pt x="7156" y="8453"/>
                  </a:lnTo>
                  <a:lnTo>
                    <a:pt x="7179" y="8498"/>
                  </a:lnTo>
                  <a:lnTo>
                    <a:pt x="5199" y="9636"/>
                  </a:lnTo>
                  <a:lnTo>
                    <a:pt x="5154" y="9590"/>
                  </a:lnTo>
                  <a:lnTo>
                    <a:pt x="5108" y="9556"/>
                  </a:lnTo>
                  <a:lnTo>
                    <a:pt x="5051" y="9533"/>
                  </a:lnTo>
                  <a:lnTo>
                    <a:pt x="4995" y="9522"/>
                  </a:lnTo>
                  <a:lnTo>
                    <a:pt x="4926" y="9533"/>
                  </a:lnTo>
                  <a:lnTo>
                    <a:pt x="4869" y="9556"/>
                  </a:lnTo>
                  <a:lnTo>
                    <a:pt x="4824" y="9590"/>
                  </a:lnTo>
                  <a:lnTo>
                    <a:pt x="4790" y="9636"/>
                  </a:lnTo>
                  <a:lnTo>
                    <a:pt x="2845" y="8521"/>
                  </a:lnTo>
                  <a:lnTo>
                    <a:pt x="2867" y="8464"/>
                  </a:lnTo>
                  <a:lnTo>
                    <a:pt x="2867" y="8407"/>
                  </a:lnTo>
                  <a:lnTo>
                    <a:pt x="2867" y="8362"/>
                  </a:lnTo>
                  <a:lnTo>
                    <a:pt x="2856" y="8316"/>
                  </a:lnTo>
                  <a:lnTo>
                    <a:pt x="2833" y="8282"/>
                  </a:lnTo>
                  <a:lnTo>
                    <a:pt x="2811" y="8248"/>
                  </a:lnTo>
                  <a:lnTo>
                    <a:pt x="2776" y="8214"/>
                  </a:lnTo>
                  <a:lnTo>
                    <a:pt x="2731" y="8191"/>
                  </a:lnTo>
                  <a:lnTo>
                    <a:pt x="2685" y="8168"/>
                  </a:lnTo>
                  <a:lnTo>
                    <a:pt x="2640" y="8168"/>
                  </a:lnTo>
                  <a:lnTo>
                    <a:pt x="2640" y="5882"/>
                  </a:lnTo>
                  <a:lnTo>
                    <a:pt x="2685" y="5871"/>
                  </a:lnTo>
                  <a:lnTo>
                    <a:pt x="2720" y="5859"/>
                  </a:lnTo>
                  <a:lnTo>
                    <a:pt x="2754" y="5836"/>
                  </a:lnTo>
                  <a:lnTo>
                    <a:pt x="2788" y="5802"/>
                  </a:lnTo>
                  <a:lnTo>
                    <a:pt x="2811" y="5768"/>
                  </a:lnTo>
                  <a:lnTo>
                    <a:pt x="2833" y="5734"/>
                  </a:lnTo>
                  <a:lnTo>
                    <a:pt x="2845" y="5700"/>
                  </a:lnTo>
                  <a:lnTo>
                    <a:pt x="2845" y="5654"/>
                  </a:lnTo>
                  <a:lnTo>
                    <a:pt x="2845" y="5609"/>
                  </a:lnTo>
                  <a:lnTo>
                    <a:pt x="2833" y="5575"/>
                  </a:lnTo>
                  <a:lnTo>
                    <a:pt x="4824" y="4426"/>
                  </a:lnTo>
                  <a:lnTo>
                    <a:pt x="4858" y="4460"/>
                  </a:lnTo>
                  <a:lnTo>
                    <a:pt x="4904" y="4494"/>
                  </a:lnTo>
                  <a:lnTo>
                    <a:pt x="4938" y="4506"/>
                  </a:lnTo>
                  <a:lnTo>
                    <a:pt x="4995" y="4517"/>
                  </a:lnTo>
                  <a:lnTo>
                    <a:pt x="5040" y="4506"/>
                  </a:lnTo>
                  <a:lnTo>
                    <a:pt x="5086" y="4494"/>
                  </a:lnTo>
                  <a:lnTo>
                    <a:pt x="5131" y="4460"/>
                  </a:lnTo>
                  <a:lnTo>
                    <a:pt x="5154" y="4426"/>
                  </a:lnTo>
                  <a:close/>
                  <a:moveTo>
                    <a:pt x="2583" y="1"/>
                  </a:moveTo>
                  <a:lnTo>
                    <a:pt x="2549" y="12"/>
                  </a:lnTo>
                  <a:lnTo>
                    <a:pt x="2515" y="35"/>
                  </a:lnTo>
                  <a:lnTo>
                    <a:pt x="2481" y="58"/>
                  </a:lnTo>
                  <a:lnTo>
                    <a:pt x="2458" y="92"/>
                  </a:lnTo>
                  <a:lnTo>
                    <a:pt x="2435" y="126"/>
                  </a:lnTo>
                  <a:lnTo>
                    <a:pt x="2424" y="160"/>
                  </a:lnTo>
                  <a:lnTo>
                    <a:pt x="2424" y="206"/>
                  </a:lnTo>
                  <a:lnTo>
                    <a:pt x="2424" y="240"/>
                  </a:lnTo>
                  <a:lnTo>
                    <a:pt x="2435" y="285"/>
                  </a:lnTo>
                  <a:lnTo>
                    <a:pt x="467" y="1411"/>
                  </a:lnTo>
                  <a:lnTo>
                    <a:pt x="433" y="1366"/>
                  </a:lnTo>
                  <a:lnTo>
                    <a:pt x="376" y="1332"/>
                  </a:lnTo>
                  <a:lnTo>
                    <a:pt x="319" y="1298"/>
                  </a:lnTo>
                  <a:lnTo>
                    <a:pt x="206" y="1298"/>
                  </a:lnTo>
                  <a:lnTo>
                    <a:pt x="149" y="1309"/>
                  </a:lnTo>
                  <a:lnTo>
                    <a:pt x="115" y="1343"/>
                  </a:lnTo>
                  <a:lnTo>
                    <a:pt x="69" y="1366"/>
                  </a:lnTo>
                  <a:lnTo>
                    <a:pt x="46" y="1411"/>
                  </a:lnTo>
                  <a:lnTo>
                    <a:pt x="12" y="1446"/>
                  </a:lnTo>
                  <a:lnTo>
                    <a:pt x="1" y="1502"/>
                  </a:lnTo>
                  <a:lnTo>
                    <a:pt x="1" y="1548"/>
                  </a:lnTo>
                  <a:lnTo>
                    <a:pt x="1" y="1593"/>
                  </a:lnTo>
                  <a:lnTo>
                    <a:pt x="12" y="1639"/>
                  </a:lnTo>
                  <a:lnTo>
                    <a:pt x="35" y="1684"/>
                  </a:lnTo>
                  <a:lnTo>
                    <a:pt x="69" y="1719"/>
                  </a:lnTo>
                  <a:lnTo>
                    <a:pt x="103" y="1753"/>
                  </a:lnTo>
                  <a:lnTo>
                    <a:pt x="137" y="1775"/>
                  </a:lnTo>
                  <a:lnTo>
                    <a:pt x="183" y="1798"/>
                  </a:lnTo>
                  <a:lnTo>
                    <a:pt x="228" y="1798"/>
                  </a:lnTo>
                  <a:lnTo>
                    <a:pt x="228" y="4062"/>
                  </a:lnTo>
                  <a:lnTo>
                    <a:pt x="183" y="4073"/>
                  </a:lnTo>
                  <a:lnTo>
                    <a:pt x="137" y="4085"/>
                  </a:lnTo>
                  <a:lnTo>
                    <a:pt x="103" y="4119"/>
                  </a:lnTo>
                  <a:lnTo>
                    <a:pt x="69" y="4142"/>
                  </a:lnTo>
                  <a:lnTo>
                    <a:pt x="46" y="4176"/>
                  </a:lnTo>
                  <a:lnTo>
                    <a:pt x="24" y="4221"/>
                  </a:lnTo>
                  <a:lnTo>
                    <a:pt x="12" y="4255"/>
                  </a:lnTo>
                  <a:lnTo>
                    <a:pt x="12" y="4312"/>
                  </a:lnTo>
                  <a:lnTo>
                    <a:pt x="12" y="4358"/>
                  </a:lnTo>
                  <a:lnTo>
                    <a:pt x="24" y="4403"/>
                  </a:lnTo>
                  <a:lnTo>
                    <a:pt x="46" y="4449"/>
                  </a:lnTo>
                  <a:lnTo>
                    <a:pt x="80" y="4483"/>
                  </a:lnTo>
                  <a:lnTo>
                    <a:pt x="115" y="4506"/>
                  </a:lnTo>
                  <a:lnTo>
                    <a:pt x="160" y="4528"/>
                  </a:lnTo>
                  <a:lnTo>
                    <a:pt x="206" y="4551"/>
                  </a:lnTo>
                  <a:lnTo>
                    <a:pt x="251" y="4551"/>
                  </a:lnTo>
                  <a:lnTo>
                    <a:pt x="308" y="4540"/>
                  </a:lnTo>
                  <a:lnTo>
                    <a:pt x="365" y="4528"/>
                  </a:lnTo>
                  <a:lnTo>
                    <a:pt x="410" y="4494"/>
                  </a:lnTo>
                  <a:lnTo>
                    <a:pt x="456" y="4449"/>
                  </a:lnTo>
                  <a:lnTo>
                    <a:pt x="2412" y="5575"/>
                  </a:lnTo>
                  <a:lnTo>
                    <a:pt x="2401" y="5620"/>
                  </a:lnTo>
                  <a:lnTo>
                    <a:pt x="2401" y="5654"/>
                  </a:lnTo>
                  <a:lnTo>
                    <a:pt x="2401" y="5700"/>
                  </a:lnTo>
                  <a:lnTo>
                    <a:pt x="2412" y="5734"/>
                  </a:lnTo>
                  <a:lnTo>
                    <a:pt x="2435" y="5768"/>
                  </a:lnTo>
                  <a:lnTo>
                    <a:pt x="2458" y="5802"/>
                  </a:lnTo>
                  <a:lnTo>
                    <a:pt x="2481" y="5836"/>
                  </a:lnTo>
                  <a:lnTo>
                    <a:pt x="2515" y="5859"/>
                  </a:lnTo>
                  <a:lnTo>
                    <a:pt x="2560" y="5871"/>
                  </a:lnTo>
                  <a:lnTo>
                    <a:pt x="2594" y="5882"/>
                  </a:lnTo>
                  <a:lnTo>
                    <a:pt x="2594" y="8168"/>
                  </a:lnTo>
                  <a:lnTo>
                    <a:pt x="2549" y="8168"/>
                  </a:lnTo>
                  <a:lnTo>
                    <a:pt x="2515" y="8191"/>
                  </a:lnTo>
                  <a:lnTo>
                    <a:pt x="2469" y="8214"/>
                  </a:lnTo>
                  <a:lnTo>
                    <a:pt x="2435" y="8248"/>
                  </a:lnTo>
                  <a:lnTo>
                    <a:pt x="2412" y="8282"/>
                  </a:lnTo>
                  <a:lnTo>
                    <a:pt x="2390" y="8316"/>
                  </a:lnTo>
                  <a:lnTo>
                    <a:pt x="2378" y="8362"/>
                  </a:lnTo>
                  <a:lnTo>
                    <a:pt x="2378" y="8407"/>
                  </a:lnTo>
                  <a:lnTo>
                    <a:pt x="2378" y="8464"/>
                  </a:lnTo>
                  <a:lnTo>
                    <a:pt x="2390" y="8510"/>
                  </a:lnTo>
                  <a:lnTo>
                    <a:pt x="2412" y="8555"/>
                  </a:lnTo>
                  <a:lnTo>
                    <a:pt x="2447" y="8589"/>
                  </a:lnTo>
                  <a:lnTo>
                    <a:pt x="2481" y="8612"/>
                  </a:lnTo>
                  <a:lnTo>
                    <a:pt x="2526" y="8635"/>
                  </a:lnTo>
                  <a:lnTo>
                    <a:pt x="2572" y="8658"/>
                  </a:lnTo>
                  <a:lnTo>
                    <a:pt x="2685" y="8658"/>
                  </a:lnTo>
                  <a:lnTo>
                    <a:pt x="2742" y="8635"/>
                  </a:lnTo>
                  <a:lnTo>
                    <a:pt x="2788" y="8601"/>
                  </a:lnTo>
                  <a:lnTo>
                    <a:pt x="2822" y="8555"/>
                  </a:lnTo>
                  <a:lnTo>
                    <a:pt x="4767" y="9681"/>
                  </a:lnTo>
                  <a:lnTo>
                    <a:pt x="4756" y="9715"/>
                  </a:lnTo>
                  <a:lnTo>
                    <a:pt x="4756" y="9761"/>
                  </a:lnTo>
                  <a:lnTo>
                    <a:pt x="4756" y="9806"/>
                  </a:lnTo>
                  <a:lnTo>
                    <a:pt x="4767" y="9852"/>
                  </a:lnTo>
                  <a:lnTo>
                    <a:pt x="4790" y="9886"/>
                  </a:lnTo>
                  <a:lnTo>
                    <a:pt x="4813" y="9920"/>
                  </a:lnTo>
                  <a:lnTo>
                    <a:pt x="4847" y="9954"/>
                  </a:lnTo>
                  <a:lnTo>
                    <a:pt x="4881" y="9977"/>
                  </a:lnTo>
                  <a:lnTo>
                    <a:pt x="4926" y="9988"/>
                  </a:lnTo>
                  <a:lnTo>
                    <a:pt x="4972" y="10000"/>
                  </a:lnTo>
                  <a:lnTo>
                    <a:pt x="4972" y="10762"/>
                  </a:lnTo>
                  <a:lnTo>
                    <a:pt x="5017" y="10762"/>
                  </a:lnTo>
                  <a:lnTo>
                    <a:pt x="5017" y="10000"/>
                  </a:lnTo>
                  <a:lnTo>
                    <a:pt x="5063" y="9988"/>
                  </a:lnTo>
                  <a:lnTo>
                    <a:pt x="5097" y="9977"/>
                  </a:lnTo>
                  <a:lnTo>
                    <a:pt x="5131" y="9954"/>
                  </a:lnTo>
                  <a:lnTo>
                    <a:pt x="5165" y="9920"/>
                  </a:lnTo>
                  <a:lnTo>
                    <a:pt x="5199" y="9886"/>
                  </a:lnTo>
                  <a:lnTo>
                    <a:pt x="5211" y="9852"/>
                  </a:lnTo>
                  <a:lnTo>
                    <a:pt x="5222" y="9806"/>
                  </a:lnTo>
                  <a:lnTo>
                    <a:pt x="5233" y="9761"/>
                  </a:lnTo>
                  <a:lnTo>
                    <a:pt x="5222" y="9715"/>
                  </a:lnTo>
                  <a:lnTo>
                    <a:pt x="5211" y="9681"/>
                  </a:lnTo>
                  <a:lnTo>
                    <a:pt x="7201" y="8532"/>
                  </a:lnTo>
                  <a:lnTo>
                    <a:pt x="7224" y="8567"/>
                  </a:lnTo>
                  <a:lnTo>
                    <a:pt x="7270" y="8589"/>
                  </a:lnTo>
                  <a:lnTo>
                    <a:pt x="7315" y="8612"/>
                  </a:lnTo>
                  <a:lnTo>
                    <a:pt x="7418" y="8612"/>
                  </a:lnTo>
                  <a:lnTo>
                    <a:pt x="7452" y="8589"/>
                  </a:lnTo>
                  <a:lnTo>
                    <a:pt x="7497" y="8567"/>
                  </a:lnTo>
                  <a:lnTo>
                    <a:pt x="7531" y="8532"/>
                  </a:lnTo>
                  <a:lnTo>
                    <a:pt x="9556" y="9704"/>
                  </a:lnTo>
                  <a:lnTo>
                    <a:pt x="9556" y="9761"/>
                  </a:lnTo>
                  <a:lnTo>
                    <a:pt x="9568" y="9829"/>
                  </a:lnTo>
                  <a:lnTo>
                    <a:pt x="9602" y="9875"/>
                  </a:lnTo>
                  <a:lnTo>
                    <a:pt x="9647" y="9920"/>
                  </a:lnTo>
                  <a:lnTo>
                    <a:pt x="9704" y="9943"/>
                  </a:lnTo>
                  <a:lnTo>
                    <a:pt x="9704" y="10762"/>
                  </a:lnTo>
                  <a:lnTo>
                    <a:pt x="9750" y="10762"/>
                  </a:lnTo>
                  <a:lnTo>
                    <a:pt x="9750" y="9943"/>
                  </a:lnTo>
                  <a:lnTo>
                    <a:pt x="9818" y="9920"/>
                  </a:lnTo>
                  <a:lnTo>
                    <a:pt x="9863" y="9875"/>
                  </a:lnTo>
                  <a:lnTo>
                    <a:pt x="9897" y="9829"/>
                  </a:lnTo>
                  <a:lnTo>
                    <a:pt x="9909" y="9761"/>
                  </a:lnTo>
                  <a:lnTo>
                    <a:pt x="9909" y="9704"/>
                  </a:lnTo>
                  <a:lnTo>
                    <a:pt x="10307" y="9477"/>
                  </a:lnTo>
                  <a:lnTo>
                    <a:pt x="10307" y="9420"/>
                  </a:lnTo>
                  <a:lnTo>
                    <a:pt x="9886" y="9670"/>
                  </a:lnTo>
                  <a:lnTo>
                    <a:pt x="9852" y="9624"/>
                  </a:lnTo>
                  <a:lnTo>
                    <a:pt x="9818" y="9602"/>
                  </a:lnTo>
                  <a:lnTo>
                    <a:pt x="9784" y="9590"/>
                  </a:lnTo>
                  <a:lnTo>
                    <a:pt x="9738" y="9579"/>
                  </a:lnTo>
                  <a:lnTo>
                    <a:pt x="9681" y="9590"/>
                  </a:lnTo>
                  <a:lnTo>
                    <a:pt x="9647" y="9602"/>
                  </a:lnTo>
                  <a:lnTo>
                    <a:pt x="9613" y="9636"/>
                  </a:lnTo>
                  <a:lnTo>
                    <a:pt x="9579" y="9670"/>
                  </a:lnTo>
                  <a:lnTo>
                    <a:pt x="7554" y="8498"/>
                  </a:lnTo>
                  <a:lnTo>
                    <a:pt x="7565" y="8453"/>
                  </a:lnTo>
                  <a:lnTo>
                    <a:pt x="7565" y="8407"/>
                  </a:lnTo>
                  <a:lnTo>
                    <a:pt x="7565" y="8373"/>
                  </a:lnTo>
                  <a:lnTo>
                    <a:pt x="7554" y="8339"/>
                  </a:lnTo>
                  <a:lnTo>
                    <a:pt x="7520" y="8271"/>
                  </a:lnTo>
                  <a:lnTo>
                    <a:pt x="7452" y="8225"/>
                  </a:lnTo>
                  <a:lnTo>
                    <a:pt x="7418" y="8214"/>
                  </a:lnTo>
                  <a:lnTo>
                    <a:pt x="7383" y="8203"/>
                  </a:lnTo>
                  <a:lnTo>
                    <a:pt x="7383" y="5871"/>
                  </a:lnTo>
                  <a:lnTo>
                    <a:pt x="7429" y="5871"/>
                  </a:lnTo>
                  <a:lnTo>
                    <a:pt x="7463" y="5848"/>
                  </a:lnTo>
                  <a:lnTo>
                    <a:pt x="7497" y="5825"/>
                  </a:lnTo>
                  <a:lnTo>
                    <a:pt x="7531" y="5802"/>
                  </a:lnTo>
                  <a:lnTo>
                    <a:pt x="7554" y="5768"/>
                  </a:lnTo>
                  <a:lnTo>
                    <a:pt x="7565" y="5734"/>
                  </a:lnTo>
                  <a:lnTo>
                    <a:pt x="7577" y="5700"/>
                  </a:lnTo>
                  <a:lnTo>
                    <a:pt x="7588" y="5654"/>
                  </a:lnTo>
                  <a:lnTo>
                    <a:pt x="7577" y="5620"/>
                  </a:lnTo>
                  <a:lnTo>
                    <a:pt x="7565" y="5575"/>
                  </a:lnTo>
                  <a:lnTo>
                    <a:pt x="9533" y="4449"/>
                  </a:lnTo>
                  <a:lnTo>
                    <a:pt x="9568" y="4483"/>
                  </a:lnTo>
                  <a:lnTo>
                    <a:pt x="9624" y="4517"/>
                  </a:lnTo>
                  <a:lnTo>
                    <a:pt x="9670" y="4540"/>
                  </a:lnTo>
                  <a:lnTo>
                    <a:pt x="9738" y="4551"/>
                  </a:lnTo>
                  <a:lnTo>
                    <a:pt x="9795" y="4540"/>
                  </a:lnTo>
                  <a:lnTo>
                    <a:pt x="9841" y="4517"/>
                  </a:lnTo>
                  <a:lnTo>
                    <a:pt x="9897" y="4483"/>
                  </a:lnTo>
                  <a:lnTo>
                    <a:pt x="9932" y="4449"/>
                  </a:lnTo>
                  <a:lnTo>
                    <a:pt x="10307" y="4665"/>
                  </a:lnTo>
                  <a:lnTo>
                    <a:pt x="10307" y="4608"/>
                  </a:lnTo>
                  <a:lnTo>
                    <a:pt x="9954" y="4403"/>
                  </a:lnTo>
                  <a:lnTo>
                    <a:pt x="9966" y="4358"/>
                  </a:lnTo>
                  <a:lnTo>
                    <a:pt x="9977" y="4312"/>
                  </a:lnTo>
                  <a:lnTo>
                    <a:pt x="9966" y="4255"/>
                  </a:lnTo>
                  <a:lnTo>
                    <a:pt x="9954" y="4210"/>
                  </a:lnTo>
                  <a:lnTo>
                    <a:pt x="9932" y="4176"/>
                  </a:lnTo>
                  <a:lnTo>
                    <a:pt x="9909" y="4142"/>
                  </a:lnTo>
                  <a:lnTo>
                    <a:pt x="9863" y="4107"/>
                  </a:lnTo>
                  <a:lnTo>
                    <a:pt x="9829" y="4085"/>
                  </a:lnTo>
                  <a:lnTo>
                    <a:pt x="9784" y="4073"/>
                  </a:lnTo>
                  <a:lnTo>
                    <a:pt x="9738" y="4062"/>
                  </a:lnTo>
                  <a:lnTo>
                    <a:pt x="9681" y="4073"/>
                  </a:lnTo>
                  <a:lnTo>
                    <a:pt x="9636" y="4085"/>
                  </a:lnTo>
                  <a:lnTo>
                    <a:pt x="9602" y="4107"/>
                  </a:lnTo>
                  <a:lnTo>
                    <a:pt x="9568" y="4142"/>
                  </a:lnTo>
                  <a:lnTo>
                    <a:pt x="9533" y="4176"/>
                  </a:lnTo>
                  <a:lnTo>
                    <a:pt x="9511" y="4210"/>
                  </a:lnTo>
                  <a:lnTo>
                    <a:pt x="9499" y="4255"/>
                  </a:lnTo>
                  <a:lnTo>
                    <a:pt x="9488" y="4312"/>
                  </a:lnTo>
                  <a:lnTo>
                    <a:pt x="9499" y="4358"/>
                  </a:lnTo>
                  <a:lnTo>
                    <a:pt x="9511" y="4403"/>
                  </a:lnTo>
                  <a:lnTo>
                    <a:pt x="7554" y="5541"/>
                  </a:lnTo>
                  <a:lnTo>
                    <a:pt x="7520" y="5495"/>
                  </a:lnTo>
                  <a:lnTo>
                    <a:pt x="7474" y="5461"/>
                  </a:lnTo>
                  <a:lnTo>
                    <a:pt x="7418" y="5438"/>
                  </a:lnTo>
                  <a:lnTo>
                    <a:pt x="7361" y="5427"/>
                  </a:lnTo>
                  <a:lnTo>
                    <a:pt x="7304" y="5438"/>
                  </a:lnTo>
                  <a:lnTo>
                    <a:pt x="7258" y="5461"/>
                  </a:lnTo>
                  <a:lnTo>
                    <a:pt x="7213" y="5495"/>
                  </a:lnTo>
                  <a:lnTo>
                    <a:pt x="7179" y="5541"/>
                  </a:lnTo>
                  <a:lnTo>
                    <a:pt x="5177" y="4392"/>
                  </a:lnTo>
                  <a:lnTo>
                    <a:pt x="5188" y="4346"/>
                  </a:lnTo>
                  <a:lnTo>
                    <a:pt x="5199" y="4312"/>
                  </a:lnTo>
                  <a:lnTo>
                    <a:pt x="5199" y="4267"/>
                  </a:lnTo>
                  <a:lnTo>
                    <a:pt x="5188" y="4233"/>
                  </a:lnTo>
                  <a:lnTo>
                    <a:pt x="5142" y="4176"/>
                  </a:lnTo>
                  <a:lnTo>
                    <a:pt x="5086" y="4130"/>
                  </a:lnTo>
                  <a:lnTo>
                    <a:pt x="5051" y="4107"/>
                  </a:lnTo>
                  <a:lnTo>
                    <a:pt x="5017" y="4107"/>
                  </a:lnTo>
                  <a:lnTo>
                    <a:pt x="5017" y="1753"/>
                  </a:lnTo>
                  <a:lnTo>
                    <a:pt x="5051" y="1741"/>
                  </a:lnTo>
                  <a:lnTo>
                    <a:pt x="5086" y="1730"/>
                  </a:lnTo>
                  <a:lnTo>
                    <a:pt x="5142" y="1684"/>
                  </a:lnTo>
                  <a:lnTo>
                    <a:pt x="5188" y="1628"/>
                  </a:lnTo>
                  <a:lnTo>
                    <a:pt x="5199" y="1593"/>
                  </a:lnTo>
                  <a:lnTo>
                    <a:pt x="5199" y="1548"/>
                  </a:lnTo>
                  <a:lnTo>
                    <a:pt x="5199" y="1514"/>
                  </a:lnTo>
                  <a:lnTo>
                    <a:pt x="5177" y="1468"/>
                  </a:lnTo>
                  <a:lnTo>
                    <a:pt x="5165" y="1434"/>
                  </a:lnTo>
                  <a:lnTo>
                    <a:pt x="5142" y="1400"/>
                  </a:lnTo>
                  <a:lnTo>
                    <a:pt x="5108" y="1377"/>
                  </a:lnTo>
                  <a:lnTo>
                    <a:pt x="5074" y="1355"/>
                  </a:lnTo>
                  <a:lnTo>
                    <a:pt x="5029" y="1343"/>
                  </a:lnTo>
                  <a:lnTo>
                    <a:pt x="4995" y="1343"/>
                  </a:lnTo>
                  <a:lnTo>
                    <a:pt x="4938" y="1355"/>
                  </a:lnTo>
                  <a:lnTo>
                    <a:pt x="4892" y="1366"/>
                  </a:lnTo>
                  <a:lnTo>
                    <a:pt x="4847" y="1400"/>
                  </a:lnTo>
                  <a:lnTo>
                    <a:pt x="4813" y="1446"/>
                  </a:lnTo>
                  <a:lnTo>
                    <a:pt x="2811" y="285"/>
                  </a:lnTo>
                  <a:lnTo>
                    <a:pt x="2822" y="240"/>
                  </a:lnTo>
                  <a:lnTo>
                    <a:pt x="2822" y="206"/>
                  </a:lnTo>
                  <a:lnTo>
                    <a:pt x="2822" y="160"/>
                  </a:lnTo>
                  <a:lnTo>
                    <a:pt x="2811" y="126"/>
                  </a:lnTo>
                  <a:lnTo>
                    <a:pt x="2788" y="92"/>
                  </a:lnTo>
                  <a:lnTo>
                    <a:pt x="2765" y="58"/>
                  </a:lnTo>
                  <a:lnTo>
                    <a:pt x="2731" y="35"/>
                  </a:lnTo>
                  <a:lnTo>
                    <a:pt x="2697" y="12"/>
                  </a:lnTo>
                  <a:lnTo>
                    <a:pt x="2663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0"/>
            <p:cNvSpPr/>
            <p:nvPr/>
          </p:nvSpPr>
          <p:spPr>
            <a:xfrm>
              <a:off x="8067661" y="2296688"/>
              <a:ext cx="1076375" cy="1470543"/>
            </a:xfrm>
            <a:custGeom>
              <a:avLst/>
              <a:gdLst/>
              <a:ahLst/>
              <a:cxnLst/>
              <a:rect l="l" t="t" r="r" b="b"/>
              <a:pathLst>
                <a:path w="10284" h="14050" extrusionOk="0">
                  <a:moveTo>
                    <a:pt x="2753" y="330"/>
                  </a:moveTo>
                  <a:lnTo>
                    <a:pt x="4744" y="1479"/>
                  </a:lnTo>
                  <a:lnTo>
                    <a:pt x="4733" y="1525"/>
                  </a:lnTo>
                  <a:lnTo>
                    <a:pt x="4733" y="1570"/>
                  </a:lnTo>
                  <a:lnTo>
                    <a:pt x="4733" y="1616"/>
                  </a:lnTo>
                  <a:lnTo>
                    <a:pt x="4744" y="1650"/>
                  </a:lnTo>
                  <a:lnTo>
                    <a:pt x="4767" y="1695"/>
                  </a:lnTo>
                  <a:lnTo>
                    <a:pt x="4790" y="1730"/>
                  </a:lnTo>
                  <a:lnTo>
                    <a:pt x="4824" y="1752"/>
                  </a:lnTo>
                  <a:lnTo>
                    <a:pt x="4858" y="1775"/>
                  </a:lnTo>
                  <a:lnTo>
                    <a:pt x="4903" y="1798"/>
                  </a:lnTo>
                  <a:lnTo>
                    <a:pt x="4949" y="1809"/>
                  </a:lnTo>
                  <a:lnTo>
                    <a:pt x="4949" y="4130"/>
                  </a:lnTo>
                  <a:lnTo>
                    <a:pt x="4881" y="4152"/>
                  </a:lnTo>
                  <a:lnTo>
                    <a:pt x="4824" y="4198"/>
                  </a:lnTo>
                  <a:lnTo>
                    <a:pt x="4790" y="4255"/>
                  </a:lnTo>
                  <a:lnTo>
                    <a:pt x="4778" y="4323"/>
                  </a:lnTo>
                  <a:lnTo>
                    <a:pt x="4778" y="4357"/>
                  </a:lnTo>
                  <a:lnTo>
                    <a:pt x="4790" y="4391"/>
                  </a:lnTo>
                  <a:lnTo>
                    <a:pt x="2810" y="5540"/>
                  </a:lnTo>
                  <a:lnTo>
                    <a:pt x="2776" y="5483"/>
                  </a:lnTo>
                  <a:lnTo>
                    <a:pt x="2719" y="5449"/>
                  </a:lnTo>
                  <a:lnTo>
                    <a:pt x="2662" y="5427"/>
                  </a:lnTo>
                  <a:lnTo>
                    <a:pt x="2594" y="5415"/>
                  </a:lnTo>
                  <a:lnTo>
                    <a:pt x="2537" y="5427"/>
                  </a:lnTo>
                  <a:lnTo>
                    <a:pt x="2480" y="5449"/>
                  </a:lnTo>
                  <a:lnTo>
                    <a:pt x="2424" y="5483"/>
                  </a:lnTo>
                  <a:lnTo>
                    <a:pt x="2389" y="5540"/>
                  </a:lnTo>
                  <a:lnTo>
                    <a:pt x="433" y="4414"/>
                  </a:lnTo>
                  <a:lnTo>
                    <a:pt x="444" y="4369"/>
                  </a:lnTo>
                  <a:lnTo>
                    <a:pt x="444" y="4323"/>
                  </a:lnTo>
                  <a:lnTo>
                    <a:pt x="444" y="4278"/>
                  </a:lnTo>
                  <a:lnTo>
                    <a:pt x="433" y="4243"/>
                  </a:lnTo>
                  <a:lnTo>
                    <a:pt x="410" y="4209"/>
                  </a:lnTo>
                  <a:lnTo>
                    <a:pt x="387" y="4175"/>
                  </a:lnTo>
                  <a:lnTo>
                    <a:pt x="365" y="4152"/>
                  </a:lnTo>
                  <a:lnTo>
                    <a:pt x="330" y="4130"/>
                  </a:lnTo>
                  <a:lnTo>
                    <a:pt x="285" y="4118"/>
                  </a:lnTo>
                  <a:lnTo>
                    <a:pt x="251" y="4107"/>
                  </a:lnTo>
                  <a:lnTo>
                    <a:pt x="251" y="1786"/>
                  </a:lnTo>
                  <a:lnTo>
                    <a:pt x="296" y="1786"/>
                  </a:lnTo>
                  <a:lnTo>
                    <a:pt x="330" y="1764"/>
                  </a:lnTo>
                  <a:lnTo>
                    <a:pt x="365" y="1752"/>
                  </a:lnTo>
                  <a:lnTo>
                    <a:pt x="399" y="1718"/>
                  </a:lnTo>
                  <a:lnTo>
                    <a:pt x="421" y="1684"/>
                  </a:lnTo>
                  <a:lnTo>
                    <a:pt x="444" y="1650"/>
                  </a:lnTo>
                  <a:lnTo>
                    <a:pt x="456" y="1604"/>
                  </a:lnTo>
                  <a:lnTo>
                    <a:pt x="456" y="1570"/>
                  </a:lnTo>
                  <a:lnTo>
                    <a:pt x="456" y="1525"/>
                  </a:lnTo>
                  <a:lnTo>
                    <a:pt x="444" y="1479"/>
                  </a:lnTo>
                  <a:lnTo>
                    <a:pt x="2446" y="330"/>
                  </a:lnTo>
                  <a:lnTo>
                    <a:pt x="2480" y="364"/>
                  </a:lnTo>
                  <a:lnTo>
                    <a:pt x="2515" y="387"/>
                  </a:lnTo>
                  <a:lnTo>
                    <a:pt x="2549" y="399"/>
                  </a:lnTo>
                  <a:lnTo>
                    <a:pt x="2594" y="410"/>
                  </a:lnTo>
                  <a:lnTo>
                    <a:pt x="2640" y="399"/>
                  </a:lnTo>
                  <a:lnTo>
                    <a:pt x="2685" y="387"/>
                  </a:lnTo>
                  <a:lnTo>
                    <a:pt x="2719" y="364"/>
                  </a:lnTo>
                  <a:lnTo>
                    <a:pt x="2753" y="330"/>
                  </a:lnTo>
                  <a:close/>
                  <a:moveTo>
                    <a:pt x="7520" y="342"/>
                  </a:moveTo>
                  <a:lnTo>
                    <a:pt x="9522" y="1502"/>
                  </a:lnTo>
                  <a:lnTo>
                    <a:pt x="9510" y="1570"/>
                  </a:lnTo>
                  <a:lnTo>
                    <a:pt x="9522" y="1604"/>
                  </a:lnTo>
                  <a:lnTo>
                    <a:pt x="9533" y="1639"/>
                  </a:lnTo>
                  <a:lnTo>
                    <a:pt x="9567" y="1695"/>
                  </a:lnTo>
                  <a:lnTo>
                    <a:pt x="9624" y="1741"/>
                  </a:lnTo>
                  <a:lnTo>
                    <a:pt x="9681" y="1764"/>
                  </a:lnTo>
                  <a:lnTo>
                    <a:pt x="9681" y="4073"/>
                  </a:lnTo>
                  <a:lnTo>
                    <a:pt x="9636" y="4084"/>
                  </a:lnTo>
                  <a:lnTo>
                    <a:pt x="9601" y="4096"/>
                  </a:lnTo>
                  <a:lnTo>
                    <a:pt x="9556" y="4118"/>
                  </a:lnTo>
                  <a:lnTo>
                    <a:pt x="9522" y="4152"/>
                  </a:lnTo>
                  <a:lnTo>
                    <a:pt x="9499" y="4187"/>
                  </a:lnTo>
                  <a:lnTo>
                    <a:pt x="9476" y="4232"/>
                  </a:lnTo>
                  <a:lnTo>
                    <a:pt x="9465" y="4278"/>
                  </a:lnTo>
                  <a:lnTo>
                    <a:pt x="9454" y="4323"/>
                  </a:lnTo>
                  <a:lnTo>
                    <a:pt x="9465" y="4380"/>
                  </a:lnTo>
                  <a:lnTo>
                    <a:pt x="9476" y="4426"/>
                  </a:lnTo>
                  <a:lnTo>
                    <a:pt x="7542" y="5540"/>
                  </a:lnTo>
                  <a:lnTo>
                    <a:pt x="7497" y="5495"/>
                  </a:lnTo>
                  <a:lnTo>
                    <a:pt x="7451" y="5461"/>
                  </a:lnTo>
                  <a:lnTo>
                    <a:pt x="7406" y="5438"/>
                  </a:lnTo>
                  <a:lnTo>
                    <a:pt x="7281" y="5438"/>
                  </a:lnTo>
                  <a:lnTo>
                    <a:pt x="7224" y="5461"/>
                  </a:lnTo>
                  <a:lnTo>
                    <a:pt x="7178" y="5495"/>
                  </a:lnTo>
                  <a:lnTo>
                    <a:pt x="7144" y="5540"/>
                  </a:lnTo>
                  <a:lnTo>
                    <a:pt x="5142" y="4391"/>
                  </a:lnTo>
                  <a:lnTo>
                    <a:pt x="5154" y="4357"/>
                  </a:lnTo>
                  <a:lnTo>
                    <a:pt x="5165" y="4323"/>
                  </a:lnTo>
                  <a:lnTo>
                    <a:pt x="5142" y="4255"/>
                  </a:lnTo>
                  <a:lnTo>
                    <a:pt x="5108" y="4198"/>
                  </a:lnTo>
                  <a:lnTo>
                    <a:pt x="5063" y="4152"/>
                  </a:lnTo>
                  <a:lnTo>
                    <a:pt x="4994" y="4130"/>
                  </a:lnTo>
                  <a:lnTo>
                    <a:pt x="4994" y="1809"/>
                  </a:lnTo>
                  <a:lnTo>
                    <a:pt x="5040" y="1798"/>
                  </a:lnTo>
                  <a:lnTo>
                    <a:pt x="5074" y="1775"/>
                  </a:lnTo>
                  <a:lnTo>
                    <a:pt x="5108" y="1752"/>
                  </a:lnTo>
                  <a:lnTo>
                    <a:pt x="5142" y="1730"/>
                  </a:lnTo>
                  <a:lnTo>
                    <a:pt x="5176" y="1695"/>
                  </a:lnTo>
                  <a:lnTo>
                    <a:pt x="5188" y="1650"/>
                  </a:lnTo>
                  <a:lnTo>
                    <a:pt x="5210" y="1616"/>
                  </a:lnTo>
                  <a:lnTo>
                    <a:pt x="5210" y="1570"/>
                  </a:lnTo>
                  <a:lnTo>
                    <a:pt x="5199" y="1525"/>
                  </a:lnTo>
                  <a:lnTo>
                    <a:pt x="5188" y="1479"/>
                  </a:lnTo>
                  <a:lnTo>
                    <a:pt x="7156" y="342"/>
                  </a:lnTo>
                  <a:lnTo>
                    <a:pt x="7190" y="376"/>
                  </a:lnTo>
                  <a:lnTo>
                    <a:pt x="7235" y="410"/>
                  </a:lnTo>
                  <a:lnTo>
                    <a:pt x="7281" y="433"/>
                  </a:lnTo>
                  <a:lnTo>
                    <a:pt x="7395" y="433"/>
                  </a:lnTo>
                  <a:lnTo>
                    <a:pt x="7440" y="410"/>
                  </a:lnTo>
                  <a:lnTo>
                    <a:pt x="7486" y="376"/>
                  </a:lnTo>
                  <a:lnTo>
                    <a:pt x="7520" y="342"/>
                  </a:lnTo>
                  <a:close/>
                  <a:moveTo>
                    <a:pt x="7554" y="8566"/>
                  </a:moveTo>
                  <a:lnTo>
                    <a:pt x="9476" y="9681"/>
                  </a:lnTo>
                  <a:lnTo>
                    <a:pt x="9465" y="9726"/>
                  </a:lnTo>
                  <a:lnTo>
                    <a:pt x="9465" y="9772"/>
                  </a:lnTo>
                  <a:lnTo>
                    <a:pt x="9465" y="9829"/>
                  </a:lnTo>
                  <a:lnTo>
                    <a:pt x="9476" y="9874"/>
                  </a:lnTo>
                  <a:lnTo>
                    <a:pt x="9499" y="9908"/>
                  </a:lnTo>
                  <a:lnTo>
                    <a:pt x="9522" y="9943"/>
                  </a:lnTo>
                  <a:lnTo>
                    <a:pt x="9556" y="9977"/>
                  </a:lnTo>
                  <a:lnTo>
                    <a:pt x="9601" y="9999"/>
                  </a:lnTo>
                  <a:lnTo>
                    <a:pt x="9636" y="10022"/>
                  </a:lnTo>
                  <a:lnTo>
                    <a:pt x="9681" y="10022"/>
                  </a:lnTo>
                  <a:lnTo>
                    <a:pt x="9681" y="12309"/>
                  </a:lnTo>
                  <a:lnTo>
                    <a:pt x="9647" y="12309"/>
                  </a:lnTo>
                  <a:lnTo>
                    <a:pt x="9601" y="12331"/>
                  </a:lnTo>
                  <a:lnTo>
                    <a:pt x="9567" y="12354"/>
                  </a:lnTo>
                  <a:lnTo>
                    <a:pt x="9545" y="12377"/>
                  </a:lnTo>
                  <a:lnTo>
                    <a:pt x="9510" y="12411"/>
                  </a:lnTo>
                  <a:lnTo>
                    <a:pt x="9499" y="12445"/>
                  </a:lnTo>
                  <a:lnTo>
                    <a:pt x="9488" y="12491"/>
                  </a:lnTo>
                  <a:lnTo>
                    <a:pt x="9476" y="12536"/>
                  </a:lnTo>
                  <a:lnTo>
                    <a:pt x="9488" y="12582"/>
                  </a:lnTo>
                  <a:lnTo>
                    <a:pt x="9499" y="12627"/>
                  </a:lnTo>
                  <a:lnTo>
                    <a:pt x="7486" y="13787"/>
                  </a:lnTo>
                  <a:lnTo>
                    <a:pt x="7451" y="13753"/>
                  </a:lnTo>
                  <a:lnTo>
                    <a:pt x="7417" y="13731"/>
                  </a:lnTo>
                  <a:lnTo>
                    <a:pt x="7383" y="13719"/>
                  </a:lnTo>
                  <a:lnTo>
                    <a:pt x="7338" y="13708"/>
                  </a:lnTo>
                  <a:lnTo>
                    <a:pt x="7292" y="13719"/>
                  </a:lnTo>
                  <a:lnTo>
                    <a:pt x="7258" y="13731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5210" y="12639"/>
                  </a:lnTo>
                  <a:lnTo>
                    <a:pt x="5222" y="12593"/>
                  </a:lnTo>
                  <a:lnTo>
                    <a:pt x="5233" y="12536"/>
                  </a:lnTo>
                  <a:lnTo>
                    <a:pt x="5233" y="12479"/>
                  </a:lnTo>
                  <a:lnTo>
                    <a:pt x="5210" y="12434"/>
                  </a:lnTo>
                  <a:lnTo>
                    <a:pt x="5188" y="12388"/>
                  </a:lnTo>
                  <a:lnTo>
                    <a:pt x="5165" y="12354"/>
                  </a:lnTo>
                  <a:lnTo>
                    <a:pt x="5131" y="12320"/>
                  </a:lnTo>
                  <a:lnTo>
                    <a:pt x="5085" y="12297"/>
                  </a:lnTo>
                  <a:lnTo>
                    <a:pt x="5040" y="12275"/>
                  </a:lnTo>
                  <a:lnTo>
                    <a:pt x="4994" y="12275"/>
                  </a:lnTo>
                  <a:lnTo>
                    <a:pt x="4994" y="10034"/>
                  </a:lnTo>
                  <a:lnTo>
                    <a:pt x="5040" y="10022"/>
                  </a:lnTo>
                  <a:lnTo>
                    <a:pt x="5085" y="10011"/>
                  </a:lnTo>
                  <a:lnTo>
                    <a:pt x="5119" y="9988"/>
                  </a:lnTo>
                  <a:lnTo>
                    <a:pt x="5165" y="9954"/>
                  </a:lnTo>
                  <a:lnTo>
                    <a:pt x="5188" y="9920"/>
                  </a:lnTo>
                  <a:lnTo>
                    <a:pt x="5210" y="9874"/>
                  </a:lnTo>
                  <a:lnTo>
                    <a:pt x="5222" y="9829"/>
                  </a:lnTo>
                  <a:lnTo>
                    <a:pt x="5233" y="9772"/>
                  </a:lnTo>
                  <a:lnTo>
                    <a:pt x="5222" y="9726"/>
                  </a:lnTo>
                  <a:lnTo>
                    <a:pt x="5210" y="9681"/>
                  </a:lnTo>
                  <a:lnTo>
                    <a:pt x="7133" y="8566"/>
                  </a:lnTo>
                  <a:lnTo>
                    <a:pt x="7167" y="8612"/>
                  </a:lnTo>
                  <a:lnTo>
                    <a:pt x="7224" y="8646"/>
                  </a:lnTo>
                  <a:lnTo>
                    <a:pt x="7281" y="8669"/>
                  </a:lnTo>
                  <a:lnTo>
                    <a:pt x="7338" y="8680"/>
                  </a:lnTo>
                  <a:lnTo>
                    <a:pt x="7406" y="8669"/>
                  </a:lnTo>
                  <a:lnTo>
                    <a:pt x="7463" y="8657"/>
                  </a:lnTo>
                  <a:lnTo>
                    <a:pt x="7508" y="8612"/>
                  </a:lnTo>
                  <a:lnTo>
                    <a:pt x="7554" y="8566"/>
                  </a:lnTo>
                  <a:close/>
                  <a:moveTo>
                    <a:pt x="7292" y="0"/>
                  </a:moveTo>
                  <a:lnTo>
                    <a:pt x="7258" y="12"/>
                  </a:lnTo>
                  <a:lnTo>
                    <a:pt x="7213" y="35"/>
                  </a:lnTo>
                  <a:lnTo>
                    <a:pt x="7190" y="57"/>
                  </a:lnTo>
                  <a:lnTo>
                    <a:pt x="7156" y="91"/>
                  </a:lnTo>
                  <a:lnTo>
                    <a:pt x="7133" y="137"/>
                  </a:lnTo>
                  <a:lnTo>
                    <a:pt x="7122" y="171"/>
                  </a:lnTo>
                  <a:lnTo>
                    <a:pt x="7122" y="217"/>
                  </a:lnTo>
                  <a:lnTo>
                    <a:pt x="7122" y="262"/>
                  </a:lnTo>
                  <a:lnTo>
                    <a:pt x="7133" y="308"/>
                  </a:lnTo>
                  <a:lnTo>
                    <a:pt x="5176" y="1434"/>
                  </a:lnTo>
                  <a:lnTo>
                    <a:pt x="5131" y="1388"/>
                  </a:lnTo>
                  <a:lnTo>
                    <a:pt x="5085" y="1354"/>
                  </a:lnTo>
                  <a:lnTo>
                    <a:pt x="5028" y="1331"/>
                  </a:lnTo>
                  <a:lnTo>
                    <a:pt x="4903" y="1331"/>
                  </a:lnTo>
                  <a:lnTo>
                    <a:pt x="4858" y="1354"/>
                  </a:lnTo>
                  <a:lnTo>
                    <a:pt x="4801" y="1388"/>
                  </a:lnTo>
                  <a:lnTo>
                    <a:pt x="4767" y="1434"/>
                  </a:lnTo>
                  <a:lnTo>
                    <a:pt x="2776" y="285"/>
                  </a:lnTo>
                  <a:lnTo>
                    <a:pt x="2788" y="251"/>
                  </a:lnTo>
                  <a:lnTo>
                    <a:pt x="2788" y="217"/>
                  </a:lnTo>
                  <a:lnTo>
                    <a:pt x="2788" y="182"/>
                  </a:lnTo>
                  <a:lnTo>
                    <a:pt x="2776" y="148"/>
                  </a:lnTo>
                  <a:lnTo>
                    <a:pt x="2753" y="114"/>
                  </a:lnTo>
                  <a:lnTo>
                    <a:pt x="2731" y="80"/>
                  </a:lnTo>
                  <a:lnTo>
                    <a:pt x="2708" y="57"/>
                  </a:lnTo>
                  <a:lnTo>
                    <a:pt x="2674" y="46"/>
                  </a:lnTo>
                  <a:lnTo>
                    <a:pt x="2640" y="35"/>
                  </a:lnTo>
                  <a:lnTo>
                    <a:pt x="2594" y="23"/>
                  </a:lnTo>
                  <a:lnTo>
                    <a:pt x="2560" y="35"/>
                  </a:lnTo>
                  <a:lnTo>
                    <a:pt x="2526" y="46"/>
                  </a:lnTo>
                  <a:lnTo>
                    <a:pt x="2492" y="57"/>
                  </a:lnTo>
                  <a:lnTo>
                    <a:pt x="2469" y="80"/>
                  </a:lnTo>
                  <a:lnTo>
                    <a:pt x="2446" y="114"/>
                  </a:lnTo>
                  <a:lnTo>
                    <a:pt x="2424" y="148"/>
                  </a:lnTo>
                  <a:lnTo>
                    <a:pt x="2412" y="182"/>
                  </a:lnTo>
                  <a:lnTo>
                    <a:pt x="2412" y="217"/>
                  </a:lnTo>
                  <a:lnTo>
                    <a:pt x="2412" y="251"/>
                  </a:lnTo>
                  <a:lnTo>
                    <a:pt x="2424" y="285"/>
                  </a:lnTo>
                  <a:lnTo>
                    <a:pt x="421" y="1445"/>
                  </a:lnTo>
                  <a:lnTo>
                    <a:pt x="387" y="1400"/>
                  </a:lnTo>
                  <a:lnTo>
                    <a:pt x="342" y="1366"/>
                  </a:lnTo>
                  <a:lnTo>
                    <a:pt x="285" y="1343"/>
                  </a:lnTo>
                  <a:lnTo>
                    <a:pt x="183" y="1343"/>
                  </a:lnTo>
                  <a:lnTo>
                    <a:pt x="137" y="1354"/>
                  </a:lnTo>
                  <a:lnTo>
                    <a:pt x="103" y="1377"/>
                  </a:lnTo>
                  <a:lnTo>
                    <a:pt x="69" y="1411"/>
                  </a:lnTo>
                  <a:lnTo>
                    <a:pt x="46" y="1434"/>
                  </a:lnTo>
                  <a:lnTo>
                    <a:pt x="23" y="1479"/>
                  </a:lnTo>
                  <a:lnTo>
                    <a:pt x="12" y="1525"/>
                  </a:lnTo>
                  <a:lnTo>
                    <a:pt x="1" y="1570"/>
                  </a:lnTo>
                  <a:lnTo>
                    <a:pt x="1" y="1604"/>
                  </a:lnTo>
                  <a:lnTo>
                    <a:pt x="23" y="1650"/>
                  </a:lnTo>
                  <a:lnTo>
                    <a:pt x="35" y="1684"/>
                  </a:lnTo>
                  <a:lnTo>
                    <a:pt x="57" y="1718"/>
                  </a:lnTo>
                  <a:lnTo>
                    <a:pt x="92" y="1741"/>
                  </a:lnTo>
                  <a:lnTo>
                    <a:pt x="126" y="1764"/>
                  </a:lnTo>
                  <a:lnTo>
                    <a:pt x="160" y="1786"/>
                  </a:lnTo>
                  <a:lnTo>
                    <a:pt x="205" y="1786"/>
                  </a:lnTo>
                  <a:lnTo>
                    <a:pt x="205" y="4107"/>
                  </a:lnTo>
                  <a:lnTo>
                    <a:pt x="160" y="4118"/>
                  </a:lnTo>
                  <a:lnTo>
                    <a:pt x="126" y="4130"/>
                  </a:lnTo>
                  <a:lnTo>
                    <a:pt x="92" y="4152"/>
                  </a:lnTo>
                  <a:lnTo>
                    <a:pt x="69" y="4175"/>
                  </a:lnTo>
                  <a:lnTo>
                    <a:pt x="46" y="4209"/>
                  </a:lnTo>
                  <a:lnTo>
                    <a:pt x="23" y="4243"/>
                  </a:lnTo>
                  <a:lnTo>
                    <a:pt x="12" y="4278"/>
                  </a:lnTo>
                  <a:lnTo>
                    <a:pt x="12" y="4323"/>
                  </a:lnTo>
                  <a:lnTo>
                    <a:pt x="12" y="4369"/>
                  </a:lnTo>
                  <a:lnTo>
                    <a:pt x="35" y="4403"/>
                  </a:lnTo>
                  <a:lnTo>
                    <a:pt x="46" y="4448"/>
                  </a:lnTo>
                  <a:lnTo>
                    <a:pt x="80" y="4482"/>
                  </a:lnTo>
                  <a:lnTo>
                    <a:pt x="103" y="4505"/>
                  </a:lnTo>
                  <a:lnTo>
                    <a:pt x="148" y="4528"/>
                  </a:lnTo>
                  <a:lnTo>
                    <a:pt x="183" y="4539"/>
                  </a:lnTo>
                  <a:lnTo>
                    <a:pt x="285" y="4539"/>
                  </a:lnTo>
                  <a:lnTo>
                    <a:pt x="330" y="4517"/>
                  </a:lnTo>
                  <a:lnTo>
                    <a:pt x="376" y="4482"/>
                  </a:lnTo>
                  <a:lnTo>
                    <a:pt x="410" y="4448"/>
                  </a:lnTo>
                  <a:lnTo>
                    <a:pt x="2367" y="5574"/>
                  </a:lnTo>
                  <a:lnTo>
                    <a:pt x="2355" y="5620"/>
                  </a:lnTo>
                  <a:lnTo>
                    <a:pt x="2344" y="5665"/>
                  </a:lnTo>
                  <a:lnTo>
                    <a:pt x="2355" y="5722"/>
                  </a:lnTo>
                  <a:lnTo>
                    <a:pt x="2367" y="5768"/>
                  </a:lnTo>
                  <a:lnTo>
                    <a:pt x="2389" y="5813"/>
                  </a:lnTo>
                  <a:lnTo>
                    <a:pt x="2424" y="5847"/>
                  </a:lnTo>
                  <a:lnTo>
                    <a:pt x="2458" y="5882"/>
                  </a:lnTo>
                  <a:lnTo>
                    <a:pt x="2503" y="5904"/>
                  </a:lnTo>
                  <a:lnTo>
                    <a:pt x="2549" y="5916"/>
                  </a:lnTo>
                  <a:lnTo>
                    <a:pt x="2594" y="5927"/>
                  </a:lnTo>
                  <a:lnTo>
                    <a:pt x="2651" y="5916"/>
                  </a:lnTo>
                  <a:lnTo>
                    <a:pt x="2697" y="5904"/>
                  </a:lnTo>
                  <a:lnTo>
                    <a:pt x="2742" y="5882"/>
                  </a:lnTo>
                  <a:lnTo>
                    <a:pt x="2776" y="5847"/>
                  </a:lnTo>
                  <a:lnTo>
                    <a:pt x="2810" y="5813"/>
                  </a:lnTo>
                  <a:lnTo>
                    <a:pt x="2833" y="5768"/>
                  </a:lnTo>
                  <a:lnTo>
                    <a:pt x="2844" y="5722"/>
                  </a:lnTo>
                  <a:lnTo>
                    <a:pt x="2856" y="5665"/>
                  </a:lnTo>
                  <a:lnTo>
                    <a:pt x="2844" y="5620"/>
                  </a:lnTo>
                  <a:lnTo>
                    <a:pt x="2833" y="5574"/>
                  </a:lnTo>
                  <a:lnTo>
                    <a:pt x="4812" y="4437"/>
                  </a:lnTo>
                  <a:lnTo>
                    <a:pt x="4846" y="4471"/>
                  </a:lnTo>
                  <a:lnTo>
                    <a:pt x="4881" y="4494"/>
                  </a:lnTo>
                  <a:lnTo>
                    <a:pt x="4926" y="4505"/>
                  </a:lnTo>
                  <a:lnTo>
                    <a:pt x="4972" y="4517"/>
                  </a:lnTo>
                  <a:lnTo>
                    <a:pt x="5017" y="4505"/>
                  </a:lnTo>
                  <a:lnTo>
                    <a:pt x="5063" y="4494"/>
                  </a:lnTo>
                  <a:lnTo>
                    <a:pt x="5097" y="4471"/>
                  </a:lnTo>
                  <a:lnTo>
                    <a:pt x="5119" y="4437"/>
                  </a:lnTo>
                  <a:lnTo>
                    <a:pt x="7122" y="5586"/>
                  </a:lnTo>
                  <a:lnTo>
                    <a:pt x="7110" y="5631"/>
                  </a:lnTo>
                  <a:lnTo>
                    <a:pt x="7099" y="5665"/>
                  </a:lnTo>
                  <a:lnTo>
                    <a:pt x="7110" y="5711"/>
                  </a:lnTo>
                  <a:lnTo>
                    <a:pt x="7122" y="5756"/>
                  </a:lnTo>
                  <a:lnTo>
                    <a:pt x="7144" y="5791"/>
                  </a:lnTo>
                  <a:lnTo>
                    <a:pt x="7167" y="5825"/>
                  </a:lnTo>
                  <a:lnTo>
                    <a:pt x="7201" y="5859"/>
                  </a:lnTo>
                  <a:lnTo>
                    <a:pt x="7235" y="5882"/>
                  </a:lnTo>
                  <a:lnTo>
                    <a:pt x="7269" y="5893"/>
                  </a:lnTo>
                  <a:lnTo>
                    <a:pt x="7315" y="5904"/>
                  </a:lnTo>
                  <a:lnTo>
                    <a:pt x="7315" y="8179"/>
                  </a:lnTo>
                  <a:lnTo>
                    <a:pt x="7269" y="8179"/>
                  </a:lnTo>
                  <a:lnTo>
                    <a:pt x="7224" y="8202"/>
                  </a:lnTo>
                  <a:lnTo>
                    <a:pt x="7190" y="8225"/>
                  </a:lnTo>
                  <a:lnTo>
                    <a:pt x="7156" y="8259"/>
                  </a:lnTo>
                  <a:lnTo>
                    <a:pt x="7122" y="8293"/>
                  </a:lnTo>
                  <a:lnTo>
                    <a:pt x="7099" y="8339"/>
                  </a:lnTo>
                  <a:lnTo>
                    <a:pt x="7087" y="8384"/>
                  </a:lnTo>
                  <a:lnTo>
                    <a:pt x="7087" y="8430"/>
                  </a:lnTo>
                  <a:lnTo>
                    <a:pt x="7087" y="8487"/>
                  </a:lnTo>
                  <a:lnTo>
                    <a:pt x="7110" y="8532"/>
                  </a:lnTo>
                  <a:lnTo>
                    <a:pt x="5188" y="9635"/>
                  </a:lnTo>
                  <a:lnTo>
                    <a:pt x="5154" y="9590"/>
                  </a:lnTo>
                  <a:lnTo>
                    <a:pt x="5097" y="9556"/>
                  </a:lnTo>
                  <a:lnTo>
                    <a:pt x="5040" y="9522"/>
                  </a:lnTo>
                  <a:lnTo>
                    <a:pt x="4915" y="9522"/>
                  </a:lnTo>
                  <a:lnTo>
                    <a:pt x="4869" y="9533"/>
                  </a:lnTo>
                  <a:lnTo>
                    <a:pt x="4824" y="9567"/>
                  </a:lnTo>
                  <a:lnTo>
                    <a:pt x="4790" y="9590"/>
                  </a:lnTo>
                  <a:lnTo>
                    <a:pt x="4755" y="9635"/>
                  </a:lnTo>
                  <a:lnTo>
                    <a:pt x="4733" y="9681"/>
                  </a:lnTo>
                  <a:lnTo>
                    <a:pt x="4721" y="9726"/>
                  </a:lnTo>
                  <a:lnTo>
                    <a:pt x="4710" y="9772"/>
                  </a:lnTo>
                  <a:lnTo>
                    <a:pt x="4710" y="9829"/>
                  </a:lnTo>
                  <a:lnTo>
                    <a:pt x="4733" y="9874"/>
                  </a:lnTo>
                  <a:lnTo>
                    <a:pt x="4755" y="9920"/>
                  </a:lnTo>
                  <a:lnTo>
                    <a:pt x="4778" y="9954"/>
                  </a:lnTo>
                  <a:lnTo>
                    <a:pt x="4812" y="9988"/>
                  </a:lnTo>
                  <a:lnTo>
                    <a:pt x="4858" y="10011"/>
                  </a:lnTo>
                  <a:lnTo>
                    <a:pt x="4892" y="10022"/>
                  </a:lnTo>
                  <a:lnTo>
                    <a:pt x="4949" y="10034"/>
                  </a:lnTo>
                  <a:lnTo>
                    <a:pt x="4949" y="12275"/>
                  </a:lnTo>
                  <a:lnTo>
                    <a:pt x="4892" y="12286"/>
                  </a:lnTo>
                  <a:lnTo>
                    <a:pt x="4846" y="12297"/>
                  </a:lnTo>
                  <a:lnTo>
                    <a:pt x="4812" y="12320"/>
                  </a:lnTo>
                  <a:lnTo>
                    <a:pt x="4778" y="12354"/>
                  </a:lnTo>
                  <a:lnTo>
                    <a:pt x="4744" y="12388"/>
                  </a:lnTo>
                  <a:lnTo>
                    <a:pt x="4721" y="12434"/>
                  </a:lnTo>
                  <a:lnTo>
                    <a:pt x="4710" y="12479"/>
                  </a:lnTo>
                  <a:lnTo>
                    <a:pt x="4710" y="12536"/>
                  </a:lnTo>
                  <a:lnTo>
                    <a:pt x="4710" y="12582"/>
                  </a:lnTo>
                  <a:lnTo>
                    <a:pt x="4721" y="12639"/>
                  </a:lnTo>
                  <a:lnTo>
                    <a:pt x="4755" y="12684"/>
                  </a:lnTo>
                  <a:lnTo>
                    <a:pt x="4778" y="12718"/>
                  </a:lnTo>
                  <a:lnTo>
                    <a:pt x="4824" y="12752"/>
                  </a:lnTo>
                  <a:lnTo>
                    <a:pt x="4869" y="12775"/>
                  </a:lnTo>
                  <a:lnTo>
                    <a:pt x="4915" y="12786"/>
                  </a:lnTo>
                  <a:lnTo>
                    <a:pt x="4972" y="12798"/>
                  </a:lnTo>
                  <a:lnTo>
                    <a:pt x="5040" y="12786"/>
                  </a:lnTo>
                  <a:lnTo>
                    <a:pt x="5097" y="12764"/>
                  </a:lnTo>
                  <a:lnTo>
                    <a:pt x="5142" y="12730"/>
                  </a:lnTo>
                  <a:lnTo>
                    <a:pt x="5188" y="12684"/>
                  </a:lnTo>
                  <a:lnTo>
                    <a:pt x="7178" y="13833"/>
                  </a:lnTo>
                  <a:lnTo>
                    <a:pt x="7167" y="13878"/>
                  </a:lnTo>
                  <a:lnTo>
                    <a:pt x="7167" y="13913"/>
                  </a:lnTo>
                  <a:lnTo>
                    <a:pt x="7178" y="13947"/>
                  </a:lnTo>
                  <a:lnTo>
                    <a:pt x="7224" y="14004"/>
                  </a:lnTo>
                  <a:lnTo>
                    <a:pt x="7269" y="14038"/>
                  </a:lnTo>
                  <a:lnTo>
                    <a:pt x="7304" y="14049"/>
                  </a:lnTo>
                  <a:lnTo>
                    <a:pt x="7372" y="14049"/>
                  </a:lnTo>
                  <a:lnTo>
                    <a:pt x="7406" y="14038"/>
                  </a:lnTo>
                  <a:lnTo>
                    <a:pt x="7463" y="14004"/>
                  </a:lnTo>
                  <a:lnTo>
                    <a:pt x="7497" y="13947"/>
                  </a:lnTo>
                  <a:lnTo>
                    <a:pt x="7508" y="13913"/>
                  </a:lnTo>
                  <a:lnTo>
                    <a:pt x="7508" y="13878"/>
                  </a:lnTo>
                  <a:lnTo>
                    <a:pt x="7497" y="13833"/>
                  </a:lnTo>
                  <a:lnTo>
                    <a:pt x="9522" y="12661"/>
                  </a:lnTo>
                  <a:lnTo>
                    <a:pt x="9556" y="12707"/>
                  </a:lnTo>
                  <a:lnTo>
                    <a:pt x="9601" y="12741"/>
                  </a:lnTo>
                  <a:lnTo>
                    <a:pt x="9658" y="12752"/>
                  </a:lnTo>
                  <a:lnTo>
                    <a:pt x="9715" y="12764"/>
                  </a:lnTo>
                  <a:lnTo>
                    <a:pt x="9761" y="12752"/>
                  </a:lnTo>
                  <a:lnTo>
                    <a:pt x="9818" y="12741"/>
                  </a:lnTo>
                  <a:lnTo>
                    <a:pt x="9863" y="12707"/>
                  </a:lnTo>
                  <a:lnTo>
                    <a:pt x="9897" y="12661"/>
                  </a:lnTo>
                  <a:lnTo>
                    <a:pt x="10284" y="12889"/>
                  </a:lnTo>
                  <a:lnTo>
                    <a:pt x="10284" y="12832"/>
                  </a:lnTo>
                  <a:lnTo>
                    <a:pt x="9920" y="12627"/>
                  </a:lnTo>
                  <a:lnTo>
                    <a:pt x="9931" y="12582"/>
                  </a:lnTo>
                  <a:lnTo>
                    <a:pt x="9943" y="12536"/>
                  </a:lnTo>
                  <a:lnTo>
                    <a:pt x="9931" y="12491"/>
                  </a:lnTo>
                  <a:lnTo>
                    <a:pt x="9920" y="12445"/>
                  </a:lnTo>
                  <a:lnTo>
                    <a:pt x="9909" y="12411"/>
                  </a:lnTo>
                  <a:lnTo>
                    <a:pt x="9874" y="12377"/>
                  </a:lnTo>
                  <a:lnTo>
                    <a:pt x="9852" y="12354"/>
                  </a:lnTo>
                  <a:lnTo>
                    <a:pt x="9818" y="12331"/>
                  </a:lnTo>
                  <a:lnTo>
                    <a:pt x="9772" y="12309"/>
                  </a:lnTo>
                  <a:lnTo>
                    <a:pt x="9727" y="12309"/>
                  </a:lnTo>
                  <a:lnTo>
                    <a:pt x="9727" y="10022"/>
                  </a:lnTo>
                  <a:lnTo>
                    <a:pt x="9783" y="10022"/>
                  </a:lnTo>
                  <a:lnTo>
                    <a:pt x="9818" y="9999"/>
                  </a:lnTo>
                  <a:lnTo>
                    <a:pt x="9863" y="9977"/>
                  </a:lnTo>
                  <a:lnTo>
                    <a:pt x="9897" y="9943"/>
                  </a:lnTo>
                  <a:lnTo>
                    <a:pt x="9920" y="9908"/>
                  </a:lnTo>
                  <a:lnTo>
                    <a:pt x="9943" y="9874"/>
                  </a:lnTo>
                  <a:lnTo>
                    <a:pt x="9954" y="9829"/>
                  </a:lnTo>
                  <a:lnTo>
                    <a:pt x="9965" y="9772"/>
                  </a:lnTo>
                  <a:lnTo>
                    <a:pt x="9954" y="9726"/>
                  </a:lnTo>
                  <a:lnTo>
                    <a:pt x="9943" y="9681"/>
                  </a:lnTo>
                  <a:lnTo>
                    <a:pt x="10284" y="9488"/>
                  </a:lnTo>
                  <a:lnTo>
                    <a:pt x="10284" y="9431"/>
                  </a:lnTo>
                  <a:lnTo>
                    <a:pt x="9920" y="9647"/>
                  </a:lnTo>
                  <a:lnTo>
                    <a:pt x="9886" y="9601"/>
                  </a:lnTo>
                  <a:lnTo>
                    <a:pt x="9829" y="9556"/>
                  </a:lnTo>
                  <a:lnTo>
                    <a:pt x="9772" y="9533"/>
                  </a:lnTo>
                  <a:lnTo>
                    <a:pt x="9715" y="9522"/>
                  </a:lnTo>
                  <a:lnTo>
                    <a:pt x="9647" y="9533"/>
                  </a:lnTo>
                  <a:lnTo>
                    <a:pt x="9590" y="9556"/>
                  </a:lnTo>
                  <a:lnTo>
                    <a:pt x="9533" y="9601"/>
                  </a:lnTo>
                  <a:lnTo>
                    <a:pt x="9499" y="9647"/>
                  </a:lnTo>
                  <a:lnTo>
                    <a:pt x="7577" y="8532"/>
                  </a:lnTo>
                  <a:lnTo>
                    <a:pt x="7588" y="8487"/>
                  </a:lnTo>
                  <a:lnTo>
                    <a:pt x="7588" y="8430"/>
                  </a:lnTo>
                  <a:lnTo>
                    <a:pt x="7588" y="8384"/>
                  </a:lnTo>
                  <a:lnTo>
                    <a:pt x="7577" y="8339"/>
                  </a:lnTo>
                  <a:lnTo>
                    <a:pt x="7554" y="8293"/>
                  </a:lnTo>
                  <a:lnTo>
                    <a:pt x="7531" y="8259"/>
                  </a:lnTo>
                  <a:lnTo>
                    <a:pt x="7497" y="8225"/>
                  </a:lnTo>
                  <a:lnTo>
                    <a:pt x="7451" y="8202"/>
                  </a:lnTo>
                  <a:lnTo>
                    <a:pt x="7406" y="8179"/>
                  </a:lnTo>
                  <a:lnTo>
                    <a:pt x="7360" y="8179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6" y="5859"/>
                  </a:lnTo>
                  <a:lnTo>
                    <a:pt x="7508" y="5825"/>
                  </a:lnTo>
                  <a:lnTo>
                    <a:pt x="7542" y="5791"/>
                  </a:lnTo>
                  <a:lnTo>
                    <a:pt x="7565" y="5756"/>
                  </a:lnTo>
                  <a:lnTo>
                    <a:pt x="7577" y="5711"/>
                  </a:lnTo>
                  <a:lnTo>
                    <a:pt x="7577" y="5665"/>
                  </a:lnTo>
                  <a:lnTo>
                    <a:pt x="7577" y="5631"/>
                  </a:lnTo>
                  <a:lnTo>
                    <a:pt x="7565" y="5586"/>
                  </a:lnTo>
                  <a:lnTo>
                    <a:pt x="9499" y="4460"/>
                  </a:lnTo>
                  <a:lnTo>
                    <a:pt x="9545" y="4505"/>
                  </a:lnTo>
                  <a:lnTo>
                    <a:pt x="9590" y="4539"/>
                  </a:lnTo>
                  <a:lnTo>
                    <a:pt x="9647" y="4562"/>
                  </a:lnTo>
                  <a:lnTo>
                    <a:pt x="9715" y="4573"/>
                  </a:lnTo>
                  <a:lnTo>
                    <a:pt x="9772" y="4562"/>
                  </a:lnTo>
                  <a:lnTo>
                    <a:pt x="9829" y="4539"/>
                  </a:lnTo>
                  <a:lnTo>
                    <a:pt x="9874" y="4505"/>
                  </a:lnTo>
                  <a:lnTo>
                    <a:pt x="9920" y="4460"/>
                  </a:lnTo>
                  <a:lnTo>
                    <a:pt x="10284" y="4676"/>
                  </a:lnTo>
                  <a:lnTo>
                    <a:pt x="10284" y="4619"/>
                  </a:lnTo>
                  <a:lnTo>
                    <a:pt x="9943" y="4426"/>
                  </a:lnTo>
                  <a:lnTo>
                    <a:pt x="9954" y="4380"/>
                  </a:lnTo>
                  <a:lnTo>
                    <a:pt x="9965" y="4323"/>
                  </a:lnTo>
                  <a:lnTo>
                    <a:pt x="9954" y="4278"/>
                  </a:lnTo>
                  <a:lnTo>
                    <a:pt x="9943" y="4232"/>
                  </a:lnTo>
                  <a:lnTo>
                    <a:pt x="9920" y="4187"/>
                  </a:lnTo>
                  <a:lnTo>
                    <a:pt x="9897" y="4152"/>
                  </a:lnTo>
                  <a:lnTo>
                    <a:pt x="9863" y="4118"/>
                  </a:lnTo>
                  <a:lnTo>
                    <a:pt x="9818" y="4096"/>
                  </a:lnTo>
                  <a:lnTo>
                    <a:pt x="9783" y="4084"/>
                  </a:lnTo>
                  <a:lnTo>
                    <a:pt x="9727" y="4073"/>
                  </a:lnTo>
                  <a:lnTo>
                    <a:pt x="9727" y="1764"/>
                  </a:lnTo>
                  <a:lnTo>
                    <a:pt x="9795" y="1741"/>
                  </a:lnTo>
                  <a:lnTo>
                    <a:pt x="9852" y="1695"/>
                  </a:lnTo>
                  <a:lnTo>
                    <a:pt x="9886" y="1639"/>
                  </a:lnTo>
                  <a:lnTo>
                    <a:pt x="9897" y="1604"/>
                  </a:lnTo>
                  <a:lnTo>
                    <a:pt x="9909" y="1570"/>
                  </a:lnTo>
                  <a:lnTo>
                    <a:pt x="9897" y="1502"/>
                  </a:lnTo>
                  <a:lnTo>
                    <a:pt x="10284" y="1275"/>
                  </a:lnTo>
                  <a:lnTo>
                    <a:pt x="10284" y="1218"/>
                  </a:lnTo>
                  <a:lnTo>
                    <a:pt x="9874" y="1457"/>
                  </a:lnTo>
                  <a:lnTo>
                    <a:pt x="9840" y="1422"/>
                  </a:lnTo>
                  <a:lnTo>
                    <a:pt x="9806" y="1400"/>
                  </a:lnTo>
                  <a:lnTo>
                    <a:pt x="9761" y="1377"/>
                  </a:lnTo>
                  <a:lnTo>
                    <a:pt x="9658" y="1377"/>
                  </a:lnTo>
                  <a:lnTo>
                    <a:pt x="9613" y="1400"/>
                  </a:lnTo>
                  <a:lnTo>
                    <a:pt x="9579" y="1422"/>
                  </a:lnTo>
                  <a:lnTo>
                    <a:pt x="9545" y="1457"/>
                  </a:lnTo>
                  <a:lnTo>
                    <a:pt x="7542" y="308"/>
                  </a:lnTo>
                  <a:lnTo>
                    <a:pt x="7554" y="262"/>
                  </a:lnTo>
                  <a:lnTo>
                    <a:pt x="7554" y="217"/>
                  </a:lnTo>
                  <a:lnTo>
                    <a:pt x="7554" y="171"/>
                  </a:lnTo>
                  <a:lnTo>
                    <a:pt x="7542" y="137"/>
                  </a:lnTo>
                  <a:lnTo>
                    <a:pt x="7520" y="91"/>
                  </a:lnTo>
                  <a:lnTo>
                    <a:pt x="7497" y="57"/>
                  </a:lnTo>
                  <a:lnTo>
                    <a:pt x="7463" y="35"/>
                  </a:lnTo>
                  <a:lnTo>
                    <a:pt x="7429" y="12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0"/>
            <p:cNvSpPr/>
            <p:nvPr/>
          </p:nvSpPr>
          <p:spPr>
            <a:xfrm>
              <a:off x="0" y="2730110"/>
              <a:ext cx="1163351" cy="2328901"/>
            </a:xfrm>
            <a:custGeom>
              <a:avLst/>
              <a:gdLst/>
              <a:ahLst/>
              <a:cxnLst/>
              <a:rect l="l" t="t" r="r" b="b"/>
              <a:pathLst>
                <a:path w="11115" h="22251" extrusionOk="0">
                  <a:moveTo>
                    <a:pt x="3971" y="4391"/>
                  </a:moveTo>
                  <a:lnTo>
                    <a:pt x="6007" y="5574"/>
                  </a:lnTo>
                  <a:lnTo>
                    <a:pt x="5996" y="5631"/>
                  </a:lnTo>
                  <a:lnTo>
                    <a:pt x="5996" y="5676"/>
                  </a:lnTo>
                  <a:lnTo>
                    <a:pt x="6007" y="5711"/>
                  </a:lnTo>
                  <a:lnTo>
                    <a:pt x="6041" y="5767"/>
                  </a:lnTo>
                  <a:lnTo>
                    <a:pt x="6098" y="5813"/>
                  </a:lnTo>
                  <a:lnTo>
                    <a:pt x="6166" y="5836"/>
                  </a:lnTo>
                  <a:lnTo>
                    <a:pt x="6166" y="8145"/>
                  </a:lnTo>
                  <a:lnTo>
                    <a:pt x="6121" y="8156"/>
                  </a:lnTo>
                  <a:lnTo>
                    <a:pt x="6087" y="8168"/>
                  </a:lnTo>
                  <a:lnTo>
                    <a:pt x="6041" y="8202"/>
                  </a:lnTo>
                  <a:lnTo>
                    <a:pt x="6018" y="8225"/>
                  </a:lnTo>
                  <a:lnTo>
                    <a:pt x="5984" y="8259"/>
                  </a:lnTo>
                  <a:lnTo>
                    <a:pt x="5973" y="8304"/>
                  </a:lnTo>
                  <a:lnTo>
                    <a:pt x="5950" y="8350"/>
                  </a:lnTo>
                  <a:lnTo>
                    <a:pt x="5950" y="8395"/>
                  </a:lnTo>
                  <a:lnTo>
                    <a:pt x="5950" y="8441"/>
                  </a:lnTo>
                  <a:lnTo>
                    <a:pt x="5973" y="8486"/>
                  </a:lnTo>
                  <a:lnTo>
                    <a:pt x="4039" y="9612"/>
                  </a:lnTo>
                  <a:lnTo>
                    <a:pt x="3994" y="9555"/>
                  </a:lnTo>
                  <a:lnTo>
                    <a:pt x="3948" y="9521"/>
                  </a:lnTo>
                  <a:lnTo>
                    <a:pt x="3891" y="9499"/>
                  </a:lnTo>
                  <a:lnTo>
                    <a:pt x="3823" y="9487"/>
                  </a:lnTo>
                  <a:lnTo>
                    <a:pt x="3766" y="9499"/>
                  </a:lnTo>
                  <a:lnTo>
                    <a:pt x="3709" y="9521"/>
                  </a:lnTo>
                  <a:lnTo>
                    <a:pt x="3652" y="9567"/>
                  </a:lnTo>
                  <a:lnTo>
                    <a:pt x="3618" y="9612"/>
                  </a:lnTo>
                  <a:lnTo>
                    <a:pt x="1628" y="8463"/>
                  </a:lnTo>
                  <a:lnTo>
                    <a:pt x="1628" y="8429"/>
                  </a:lnTo>
                  <a:lnTo>
                    <a:pt x="1639" y="8395"/>
                  </a:lnTo>
                  <a:lnTo>
                    <a:pt x="1628" y="8327"/>
                  </a:lnTo>
                  <a:lnTo>
                    <a:pt x="1593" y="8270"/>
                  </a:lnTo>
                  <a:lnTo>
                    <a:pt x="1537" y="8236"/>
                  </a:lnTo>
                  <a:lnTo>
                    <a:pt x="1480" y="8213"/>
                  </a:lnTo>
                  <a:lnTo>
                    <a:pt x="1480" y="5836"/>
                  </a:lnTo>
                  <a:lnTo>
                    <a:pt x="1514" y="5836"/>
                  </a:lnTo>
                  <a:lnTo>
                    <a:pt x="1548" y="5824"/>
                  </a:lnTo>
                  <a:lnTo>
                    <a:pt x="1582" y="5802"/>
                  </a:lnTo>
                  <a:lnTo>
                    <a:pt x="1605" y="5779"/>
                  </a:lnTo>
                  <a:lnTo>
                    <a:pt x="1628" y="5745"/>
                  </a:lnTo>
                  <a:lnTo>
                    <a:pt x="1650" y="5711"/>
                  </a:lnTo>
                  <a:lnTo>
                    <a:pt x="1662" y="5676"/>
                  </a:lnTo>
                  <a:lnTo>
                    <a:pt x="1662" y="5631"/>
                  </a:lnTo>
                  <a:lnTo>
                    <a:pt x="1662" y="5597"/>
                  </a:lnTo>
                  <a:lnTo>
                    <a:pt x="1650" y="5563"/>
                  </a:lnTo>
                  <a:lnTo>
                    <a:pt x="3686" y="4391"/>
                  </a:lnTo>
                  <a:lnTo>
                    <a:pt x="3709" y="4425"/>
                  </a:lnTo>
                  <a:lnTo>
                    <a:pt x="3743" y="4448"/>
                  </a:lnTo>
                  <a:lnTo>
                    <a:pt x="3789" y="4459"/>
                  </a:lnTo>
                  <a:lnTo>
                    <a:pt x="3868" y="4459"/>
                  </a:lnTo>
                  <a:lnTo>
                    <a:pt x="3903" y="4448"/>
                  </a:lnTo>
                  <a:lnTo>
                    <a:pt x="3937" y="4425"/>
                  </a:lnTo>
                  <a:lnTo>
                    <a:pt x="3971" y="4391"/>
                  </a:lnTo>
                  <a:close/>
                  <a:moveTo>
                    <a:pt x="8703" y="4391"/>
                  </a:moveTo>
                  <a:lnTo>
                    <a:pt x="10773" y="5585"/>
                  </a:lnTo>
                  <a:lnTo>
                    <a:pt x="10762" y="5631"/>
                  </a:lnTo>
                  <a:lnTo>
                    <a:pt x="10773" y="5699"/>
                  </a:lnTo>
                  <a:lnTo>
                    <a:pt x="10807" y="5745"/>
                  </a:lnTo>
                  <a:lnTo>
                    <a:pt x="10853" y="5790"/>
                  </a:lnTo>
                  <a:lnTo>
                    <a:pt x="10910" y="5813"/>
                  </a:lnTo>
                  <a:lnTo>
                    <a:pt x="10910" y="8225"/>
                  </a:lnTo>
                  <a:lnTo>
                    <a:pt x="10853" y="8247"/>
                  </a:lnTo>
                  <a:lnTo>
                    <a:pt x="10807" y="8281"/>
                  </a:lnTo>
                  <a:lnTo>
                    <a:pt x="10773" y="8327"/>
                  </a:lnTo>
                  <a:lnTo>
                    <a:pt x="10762" y="8395"/>
                  </a:lnTo>
                  <a:lnTo>
                    <a:pt x="10773" y="8452"/>
                  </a:lnTo>
                  <a:lnTo>
                    <a:pt x="8726" y="9646"/>
                  </a:lnTo>
                  <a:lnTo>
                    <a:pt x="8692" y="9612"/>
                  </a:lnTo>
                  <a:lnTo>
                    <a:pt x="8658" y="9578"/>
                  </a:lnTo>
                  <a:lnTo>
                    <a:pt x="8612" y="9567"/>
                  </a:lnTo>
                  <a:lnTo>
                    <a:pt x="8567" y="9555"/>
                  </a:lnTo>
                  <a:lnTo>
                    <a:pt x="8521" y="9567"/>
                  </a:lnTo>
                  <a:lnTo>
                    <a:pt x="8476" y="9578"/>
                  </a:lnTo>
                  <a:lnTo>
                    <a:pt x="8441" y="9612"/>
                  </a:lnTo>
                  <a:lnTo>
                    <a:pt x="8419" y="9646"/>
                  </a:lnTo>
                  <a:lnTo>
                    <a:pt x="6428" y="8498"/>
                  </a:lnTo>
                  <a:lnTo>
                    <a:pt x="6439" y="8452"/>
                  </a:lnTo>
                  <a:lnTo>
                    <a:pt x="6451" y="8395"/>
                  </a:lnTo>
                  <a:lnTo>
                    <a:pt x="6439" y="8350"/>
                  </a:lnTo>
                  <a:lnTo>
                    <a:pt x="6428" y="8304"/>
                  </a:lnTo>
                  <a:lnTo>
                    <a:pt x="6405" y="8259"/>
                  </a:lnTo>
                  <a:lnTo>
                    <a:pt x="6382" y="8225"/>
                  </a:lnTo>
                  <a:lnTo>
                    <a:pt x="6348" y="8190"/>
                  </a:lnTo>
                  <a:lnTo>
                    <a:pt x="6303" y="8168"/>
                  </a:lnTo>
                  <a:lnTo>
                    <a:pt x="6257" y="8156"/>
                  </a:lnTo>
                  <a:lnTo>
                    <a:pt x="6212" y="8145"/>
                  </a:lnTo>
                  <a:lnTo>
                    <a:pt x="6212" y="5836"/>
                  </a:lnTo>
                  <a:lnTo>
                    <a:pt x="6257" y="5836"/>
                  </a:lnTo>
                  <a:lnTo>
                    <a:pt x="6291" y="5813"/>
                  </a:lnTo>
                  <a:lnTo>
                    <a:pt x="6348" y="5767"/>
                  </a:lnTo>
                  <a:lnTo>
                    <a:pt x="6371" y="5745"/>
                  </a:lnTo>
                  <a:lnTo>
                    <a:pt x="6382" y="5711"/>
                  </a:lnTo>
                  <a:lnTo>
                    <a:pt x="6394" y="5676"/>
                  </a:lnTo>
                  <a:lnTo>
                    <a:pt x="6405" y="5631"/>
                  </a:lnTo>
                  <a:lnTo>
                    <a:pt x="6394" y="5597"/>
                  </a:lnTo>
                  <a:lnTo>
                    <a:pt x="6394" y="5563"/>
                  </a:lnTo>
                  <a:lnTo>
                    <a:pt x="8430" y="4391"/>
                  </a:lnTo>
                  <a:lnTo>
                    <a:pt x="8453" y="4414"/>
                  </a:lnTo>
                  <a:lnTo>
                    <a:pt x="8487" y="4437"/>
                  </a:lnTo>
                  <a:lnTo>
                    <a:pt x="8521" y="4459"/>
                  </a:lnTo>
                  <a:lnTo>
                    <a:pt x="8612" y="4459"/>
                  </a:lnTo>
                  <a:lnTo>
                    <a:pt x="8646" y="4437"/>
                  </a:lnTo>
                  <a:lnTo>
                    <a:pt x="8680" y="4414"/>
                  </a:lnTo>
                  <a:lnTo>
                    <a:pt x="8703" y="4391"/>
                  </a:lnTo>
                  <a:close/>
                  <a:moveTo>
                    <a:pt x="1423" y="0"/>
                  </a:moveTo>
                  <a:lnTo>
                    <a:pt x="1389" y="11"/>
                  </a:lnTo>
                  <a:lnTo>
                    <a:pt x="1355" y="34"/>
                  </a:lnTo>
                  <a:lnTo>
                    <a:pt x="1332" y="57"/>
                  </a:lnTo>
                  <a:lnTo>
                    <a:pt x="1309" y="80"/>
                  </a:lnTo>
                  <a:lnTo>
                    <a:pt x="1286" y="114"/>
                  </a:lnTo>
                  <a:lnTo>
                    <a:pt x="1275" y="148"/>
                  </a:lnTo>
                  <a:lnTo>
                    <a:pt x="1275" y="182"/>
                  </a:lnTo>
                  <a:lnTo>
                    <a:pt x="1286" y="250"/>
                  </a:lnTo>
                  <a:lnTo>
                    <a:pt x="1" y="990"/>
                  </a:lnTo>
                  <a:lnTo>
                    <a:pt x="1" y="1047"/>
                  </a:lnTo>
                  <a:lnTo>
                    <a:pt x="1309" y="285"/>
                  </a:lnTo>
                  <a:lnTo>
                    <a:pt x="1332" y="319"/>
                  </a:lnTo>
                  <a:lnTo>
                    <a:pt x="1377" y="341"/>
                  </a:lnTo>
                  <a:lnTo>
                    <a:pt x="1411" y="364"/>
                  </a:lnTo>
                  <a:lnTo>
                    <a:pt x="1502" y="364"/>
                  </a:lnTo>
                  <a:lnTo>
                    <a:pt x="1537" y="341"/>
                  </a:lnTo>
                  <a:lnTo>
                    <a:pt x="1571" y="319"/>
                  </a:lnTo>
                  <a:lnTo>
                    <a:pt x="1605" y="296"/>
                  </a:lnTo>
                  <a:lnTo>
                    <a:pt x="3652" y="1468"/>
                  </a:lnTo>
                  <a:lnTo>
                    <a:pt x="3641" y="1524"/>
                  </a:lnTo>
                  <a:lnTo>
                    <a:pt x="3652" y="1593"/>
                  </a:lnTo>
                  <a:lnTo>
                    <a:pt x="3686" y="1650"/>
                  </a:lnTo>
                  <a:lnTo>
                    <a:pt x="3732" y="1695"/>
                  </a:lnTo>
                  <a:lnTo>
                    <a:pt x="3800" y="1718"/>
                  </a:lnTo>
                  <a:lnTo>
                    <a:pt x="3800" y="4118"/>
                  </a:lnTo>
                  <a:lnTo>
                    <a:pt x="3743" y="4129"/>
                  </a:lnTo>
                  <a:lnTo>
                    <a:pt x="3698" y="4175"/>
                  </a:lnTo>
                  <a:lnTo>
                    <a:pt x="3664" y="4220"/>
                  </a:lnTo>
                  <a:lnTo>
                    <a:pt x="3652" y="4289"/>
                  </a:lnTo>
                  <a:lnTo>
                    <a:pt x="3664" y="4346"/>
                  </a:lnTo>
                  <a:lnTo>
                    <a:pt x="1628" y="5517"/>
                  </a:lnTo>
                  <a:lnTo>
                    <a:pt x="1593" y="5483"/>
                  </a:lnTo>
                  <a:lnTo>
                    <a:pt x="1559" y="5460"/>
                  </a:lnTo>
                  <a:lnTo>
                    <a:pt x="1514" y="5438"/>
                  </a:lnTo>
                  <a:lnTo>
                    <a:pt x="1457" y="5426"/>
                  </a:lnTo>
                  <a:lnTo>
                    <a:pt x="1400" y="5438"/>
                  </a:lnTo>
                  <a:lnTo>
                    <a:pt x="1355" y="5460"/>
                  </a:lnTo>
                  <a:lnTo>
                    <a:pt x="1320" y="5483"/>
                  </a:lnTo>
                  <a:lnTo>
                    <a:pt x="1286" y="5529"/>
                  </a:lnTo>
                  <a:lnTo>
                    <a:pt x="1" y="4789"/>
                  </a:lnTo>
                  <a:lnTo>
                    <a:pt x="1" y="4835"/>
                  </a:lnTo>
                  <a:lnTo>
                    <a:pt x="1264" y="5574"/>
                  </a:lnTo>
                  <a:lnTo>
                    <a:pt x="1252" y="5631"/>
                  </a:lnTo>
                  <a:lnTo>
                    <a:pt x="1252" y="5676"/>
                  </a:lnTo>
                  <a:lnTo>
                    <a:pt x="1264" y="5711"/>
                  </a:lnTo>
                  <a:lnTo>
                    <a:pt x="1298" y="5767"/>
                  </a:lnTo>
                  <a:lnTo>
                    <a:pt x="1355" y="5813"/>
                  </a:lnTo>
                  <a:lnTo>
                    <a:pt x="1434" y="5836"/>
                  </a:lnTo>
                  <a:lnTo>
                    <a:pt x="1434" y="8213"/>
                  </a:lnTo>
                  <a:lnTo>
                    <a:pt x="1366" y="8236"/>
                  </a:lnTo>
                  <a:lnTo>
                    <a:pt x="1320" y="8281"/>
                  </a:lnTo>
                  <a:lnTo>
                    <a:pt x="1286" y="8327"/>
                  </a:lnTo>
                  <a:lnTo>
                    <a:pt x="1275" y="8395"/>
                  </a:lnTo>
                  <a:lnTo>
                    <a:pt x="1286" y="8452"/>
                  </a:lnTo>
                  <a:lnTo>
                    <a:pt x="1" y="9203"/>
                  </a:lnTo>
                  <a:lnTo>
                    <a:pt x="1" y="9248"/>
                  </a:lnTo>
                  <a:lnTo>
                    <a:pt x="1309" y="8498"/>
                  </a:lnTo>
                  <a:lnTo>
                    <a:pt x="1343" y="8532"/>
                  </a:lnTo>
                  <a:lnTo>
                    <a:pt x="1377" y="8554"/>
                  </a:lnTo>
                  <a:lnTo>
                    <a:pt x="1411" y="8566"/>
                  </a:lnTo>
                  <a:lnTo>
                    <a:pt x="1502" y="8566"/>
                  </a:lnTo>
                  <a:lnTo>
                    <a:pt x="1537" y="8554"/>
                  </a:lnTo>
                  <a:lnTo>
                    <a:pt x="1571" y="8532"/>
                  </a:lnTo>
                  <a:lnTo>
                    <a:pt x="1605" y="8498"/>
                  </a:lnTo>
                  <a:lnTo>
                    <a:pt x="3595" y="9658"/>
                  </a:lnTo>
                  <a:lnTo>
                    <a:pt x="3584" y="9692"/>
                  </a:lnTo>
                  <a:lnTo>
                    <a:pt x="3584" y="9737"/>
                  </a:lnTo>
                  <a:lnTo>
                    <a:pt x="3584" y="9783"/>
                  </a:lnTo>
                  <a:lnTo>
                    <a:pt x="3595" y="9828"/>
                  </a:lnTo>
                  <a:lnTo>
                    <a:pt x="3618" y="9874"/>
                  </a:lnTo>
                  <a:lnTo>
                    <a:pt x="3641" y="9908"/>
                  </a:lnTo>
                  <a:lnTo>
                    <a:pt x="3675" y="9931"/>
                  </a:lnTo>
                  <a:lnTo>
                    <a:pt x="3709" y="9954"/>
                  </a:lnTo>
                  <a:lnTo>
                    <a:pt x="3755" y="9976"/>
                  </a:lnTo>
                  <a:lnTo>
                    <a:pt x="3800" y="9988"/>
                  </a:lnTo>
                  <a:lnTo>
                    <a:pt x="3800" y="12308"/>
                  </a:lnTo>
                  <a:lnTo>
                    <a:pt x="3732" y="12331"/>
                  </a:lnTo>
                  <a:lnTo>
                    <a:pt x="3686" y="12377"/>
                  </a:lnTo>
                  <a:lnTo>
                    <a:pt x="3652" y="12433"/>
                  </a:lnTo>
                  <a:lnTo>
                    <a:pt x="3630" y="12502"/>
                  </a:lnTo>
                  <a:lnTo>
                    <a:pt x="3641" y="12536"/>
                  </a:lnTo>
                  <a:lnTo>
                    <a:pt x="3652" y="12570"/>
                  </a:lnTo>
                  <a:lnTo>
                    <a:pt x="1662" y="13719"/>
                  </a:lnTo>
                  <a:lnTo>
                    <a:pt x="1628" y="13673"/>
                  </a:lnTo>
                  <a:lnTo>
                    <a:pt x="1571" y="13639"/>
                  </a:lnTo>
                  <a:lnTo>
                    <a:pt x="1525" y="13616"/>
                  </a:lnTo>
                  <a:lnTo>
                    <a:pt x="1457" y="13605"/>
                  </a:lnTo>
                  <a:lnTo>
                    <a:pt x="1400" y="13616"/>
                  </a:lnTo>
                  <a:lnTo>
                    <a:pt x="1343" y="13639"/>
                  </a:lnTo>
                  <a:lnTo>
                    <a:pt x="1286" y="13673"/>
                  </a:lnTo>
                  <a:lnTo>
                    <a:pt x="1252" y="13719"/>
                  </a:lnTo>
                  <a:lnTo>
                    <a:pt x="1" y="13002"/>
                  </a:lnTo>
                  <a:lnTo>
                    <a:pt x="1" y="13048"/>
                  </a:lnTo>
                  <a:lnTo>
                    <a:pt x="1229" y="13764"/>
                  </a:lnTo>
                  <a:lnTo>
                    <a:pt x="1218" y="13798"/>
                  </a:lnTo>
                  <a:lnTo>
                    <a:pt x="1218" y="13844"/>
                  </a:lnTo>
                  <a:lnTo>
                    <a:pt x="1218" y="13889"/>
                  </a:lnTo>
                  <a:lnTo>
                    <a:pt x="1229" y="13935"/>
                  </a:lnTo>
                  <a:lnTo>
                    <a:pt x="1252" y="13969"/>
                  </a:lnTo>
                  <a:lnTo>
                    <a:pt x="1275" y="14003"/>
                  </a:lnTo>
                  <a:lnTo>
                    <a:pt x="1309" y="14037"/>
                  </a:lnTo>
                  <a:lnTo>
                    <a:pt x="1343" y="14060"/>
                  </a:lnTo>
                  <a:lnTo>
                    <a:pt x="1389" y="14071"/>
                  </a:lnTo>
                  <a:lnTo>
                    <a:pt x="1434" y="14083"/>
                  </a:lnTo>
                  <a:lnTo>
                    <a:pt x="1434" y="16438"/>
                  </a:lnTo>
                  <a:lnTo>
                    <a:pt x="1377" y="16449"/>
                  </a:lnTo>
                  <a:lnTo>
                    <a:pt x="1332" y="16494"/>
                  </a:lnTo>
                  <a:lnTo>
                    <a:pt x="1298" y="16540"/>
                  </a:lnTo>
                  <a:lnTo>
                    <a:pt x="1286" y="16608"/>
                  </a:lnTo>
                  <a:lnTo>
                    <a:pt x="1298" y="16665"/>
                  </a:lnTo>
                  <a:lnTo>
                    <a:pt x="1" y="17416"/>
                  </a:lnTo>
                  <a:lnTo>
                    <a:pt x="1" y="17461"/>
                  </a:lnTo>
                  <a:lnTo>
                    <a:pt x="1320" y="16699"/>
                  </a:lnTo>
                  <a:lnTo>
                    <a:pt x="1343" y="16733"/>
                  </a:lnTo>
                  <a:lnTo>
                    <a:pt x="1377" y="16756"/>
                  </a:lnTo>
                  <a:lnTo>
                    <a:pt x="1411" y="16767"/>
                  </a:lnTo>
                  <a:lnTo>
                    <a:pt x="1457" y="16779"/>
                  </a:lnTo>
                  <a:lnTo>
                    <a:pt x="1502" y="16767"/>
                  </a:lnTo>
                  <a:lnTo>
                    <a:pt x="1537" y="16756"/>
                  </a:lnTo>
                  <a:lnTo>
                    <a:pt x="1571" y="16733"/>
                  </a:lnTo>
                  <a:lnTo>
                    <a:pt x="1593" y="16711"/>
                  </a:lnTo>
                  <a:lnTo>
                    <a:pt x="3607" y="17871"/>
                  </a:lnTo>
                  <a:lnTo>
                    <a:pt x="3595" y="17905"/>
                  </a:lnTo>
                  <a:lnTo>
                    <a:pt x="3595" y="17950"/>
                  </a:lnTo>
                  <a:lnTo>
                    <a:pt x="3595" y="17996"/>
                  </a:lnTo>
                  <a:lnTo>
                    <a:pt x="3607" y="18041"/>
                  </a:lnTo>
                  <a:lnTo>
                    <a:pt x="3630" y="18076"/>
                  </a:lnTo>
                  <a:lnTo>
                    <a:pt x="3652" y="18110"/>
                  </a:lnTo>
                  <a:lnTo>
                    <a:pt x="3686" y="18132"/>
                  </a:lnTo>
                  <a:lnTo>
                    <a:pt x="3721" y="18155"/>
                  </a:lnTo>
                  <a:lnTo>
                    <a:pt x="3755" y="18178"/>
                  </a:lnTo>
                  <a:lnTo>
                    <a:pt x="3800" y="18189"/>
                  </a:lnTo>
                  <a:lnTo>
                    <a:pt x="3800" y="20476"/>
                  </a:lnTo>
                  <a:lnTo>
                    <a:pt x="3755" y="20487"/>
                  </a:lnTo>
                  <a:lnTo>
                    <a:pt x="3721" y="20499"/>
                  </a:lnTo>
                  <a:lnTo>
                    <a:pt x="3686" y="20521"/>
                  </a:lnTo>
                  <a:lnTo>
                    <a:pt x="3652" y="20555"/>
                  </a:lnTo>
                  <a:lnTo>
                    <a:pt x="3630" y="20578"/>
                  </a:lnTo>
                  <a:lnTo>
                    <a:pt x="3607" y="20624"/>
                  </a:lnTo>
                  <a:lnTo>
                    <a:pt x="3595" y="20658"/>
                  </a:lnTo>
                  <a:lnTo>
                    <a:pt x="3595" y="20703"/>
                  </a:lnTo>
                  <a:lnTo>
                    <a:pt x="3595" y="20760"/>
                  </a:lnTo>
                  <a:lnTo>
                    <a:pt x="3607" y="20806"/>
                  </a:lnTo>
                  <a:lnTo>
                    <a:pt x="1616" y="21955"/>
                  </a:lnTo>
                  <a:lnTo>
                    <a:pt x="1593" y="21920"/>
                  </a:lnTo>
                  <a:lnTo>
                    <a:pt x="1548" y="21886"/>
                  </a:lnTo>
                  <a:lnTo>
                    <a:pt x="1502" y="21875"/>
                  </a:lnTo>
                  <a:lnTo>
                    <a:pt x="1457" y="21864"/>
                  </a:lnTo>
                  <a:lnTo>
                    <a:pt x="1411" y="21875"/>
                  </a:lnTo>
                  <a:lnTo>
                    <a:pt x="1366" y="21886"/>
                  </a:lnTo>
                  <a:lnTo>
                    <a:pt x="1320" y="21920"/>
                  </a:lnTo>
                  <a:lnTo>
                    <a:pt x="1298" y="21955"/>
                  </a:lnTo>
                  <a:lnTo>
                    <a:pt x="1" y="21215"/>
                  </a:lnTo>
                  <a:lnTo>
                    <a:pt x="1" y="21261"/>
                  </a:lnTo>
                  <a:lnTo>
                    <a:pt x="1275" y="22000"/>
                  </a:lnTo>
                  <a:lnTo>
                    <a:pt x="1264" y="22057"/>
                  </a:lnTo>
                  <a:lnTo>
                    <a:pt x="1275" y="22091"/>
                  </a:lnTo>
                  <a:lnTo>
                    <a:pt x="1286" y="22125"/>
                  </a:lnTo>
                  <a:lnTo>
                    <a:pt x="1298" y="22159"/>
                  </a:lnTo>
                  <a:lnTo>
                    <a:pt x="1320" y="22193"/>
                  </a:lnTo>
                  <a:lnTo>
                    <a:pt x="1355" y="22216"/>
                  </a:lnTo>
                  <a:lnTo>
                    <a:pt x="1389" y="22228"/>
                  </a:lnTo>
                  <a:lnTo>
                    <a:pt x="1423" y="22239"/>
                  </a:lnTo>
                  <a:lnTo>
                    <a:pt x="1457" y="22250"/>
                  </a:lnTo>
                  <a:lnTo>
                    <a:pt x="1502" y="22239"/>
                  </a:lnTo>
                  <a:lnTo>
                    <a:pt x="1537" y="22228"/>
                  </a:lnTo>
                  <a:lnTo>
                    <a:pt x="1571" y="22216"/>
                  </a:lnTo>
                  <a:lnTo>
                    <a:pt x="1593" y="22193"/>
                  </a:lnTo>
                  <a:lnTo>
                    <a:pt x="1616" y="22159"/>
                  </a:lnTo>
                  <a:lnTo>
                    <a:pt x="1639" y="22125"/>
                  </a:lnTo>
                  <a:lnTo>
                    <a:pt x="1650" y="22091"/>
                  </a:lnTo>
                  <a:lnTo>
                    <a:pt x="1650" y="22057"/>
                  </a:lnTo>
                  <a:lnTo>
                    <a:pt x="1639" y="22000"/>
                  </a:lnTo>
                  <a:lnTo>
                    <a:pt x="3630" y="20840"/>
                  </a:lnTo>
                  <a:lnTo>
                    <a:pt x="3675" y="20885"/>
                  </a:lnTo>
                  <a:lnTo>
                    <a:pt x="3721" y="20919"/>
                  </a:lnTo>
                  <a:lnTo>
                    <a:pt x="3766" y="20942"/>
                  </a:lnTo>
                  <a:lnTo>
                    <a:pt x="3880" y="20942"/>
                  </a:lnTo>
                  <a:lnTo>
                    <a:pt x="3925" y="20931"/>
                  </a:lnTo>
                  <a:lnTo>
                    <a:pt x="3959" y="20908"/>
                  </a:lnTo>
                  <a:lnTo>
                    <a:pt x="3994" y="20874"/>
                  </a:lnTo>
                  <a:lnTo>
                    <a:pt x="4028" y="20840"/>
                  </a:lnTo>
                  <a:lnTo>
                    <a:pt x="4050" y="20794"/>
                  </a:lnTo>
                  <a:lnTo>
                    <a:pt x="4062" y="20760"/>
                  </a:lnTo>
                  <a:lnTo>
                    <a:pt x="4062" y="20703"/>
                  </a:lnTo>
                  <a:lnTo>
                    <a:pt x="4062" y="20658"/>
                  </a:lnTo>
                  <a:lnTo>
                    <a:pt x="4050" y="20624"/>
                  </a:lnTo>
                  <a:lnTo>
                    <a:pt x="4028" y="20578"/>
                  </a:lnTo>
                  <a:lnTo>
                    <a:pt x="4005" y="20544"/>
                  </a:lnTo>
                  <a:lnTo>
                    <a:pt x="3971" y="20521"/>
                  </a:lnTo>
                  <a:lnTo>
                    <a:pt x="3937" y="20499"/>
                  </a:lnTo>
                  <a:lnTo>
                    <a:pt x="3891" y="20476"/>
                  </a:lnTo>
                  <a:lnTo>
                    <a:pt x="3846" y="20476"/>
                  </a:lnTo>
                  <a:lnTo>
                    <a:pt x="3846" y="18189"/>
                  </a:lnTo>
                  <a:lnTo>
                    <a:pt x="3891" y="18178"/>
                  </a:lnTo>
                  <a:lnTo>
                    <a:pt x="3937" y="18167"/>
                  </a:lnTo>
                  <a:lnTo>
                    <a:pt x="3971" y="18144"/>
                  </a:lnTo>
                  <a:lnTo>
                    <a:pt x="4005" y="18110"/>
                  </a:lnTo>
                  <a:lnTo>
                    <a:pt x="4028" y="18076"/>
                  </a:lnTo>
                  <a:lnTo>
                    <a:pt x="4050" y="18041"/>
                  </a:lnTo>
                  <a:lnTo>
                    <a:pt x="4062" y="17996"/>
                  </a:lnTo>
                  <a:lnTo>
                    <a:pt x="4062" y="17950"/>
                  </a:lnTo>
                  <a:lnTo>
                    <a:pt x="4062" y="17905"/>
                  </a:lnTo>
                  <a:lnTo>
                    <a:pt x="4050" y="17859"/>
                  </a:lnTo>
                  <a:lnTo>
                    <a:pt x="4028" y="17814"/>
                  </a:lnTo>
                  <a:lnTo>
                    <a:pt x="3994" y="17780"/>
                  </a:lnTo>
                  <a:lnTo>
                    <a:pt x="3959" y="17757"/>
                  </a:lnTo>
                  <a:lnTo>
                    <a:pt x="3925" y="17734"/>
                  </a:lnTo>
                  <a:lnTo>
                    <a:pt x="3880" y="17712"/>
                  </a:lnTo>
                  <a:lnTo>
                    <a:pt x="3823" y="17712"/>
                  </a:lnTo>
                  <a:lnTo>
                    <a:pt x="3766" y="17723"/>
                  </a:lnTo>
                  <a:lnTo>
                    <a:pt x="3709" y="17746"/>
                  </a:lnTo>
                  <a:lnTo>
                    <a:pt x="3664" y="17780"/>
                  </a:lnTo>
                  <a:lnTo>
                    <a:pt x="3630" y="17825"/>
                  </a:lnTo>
                  <a:lnTo>
                    <a:pt x="1616" y="16665"/>
                  </a:lnTo>
                  <a:lnTo>
                    <a:pt x="1628" y="16642"/>
                  </a:lnTo>
                  <a:lnTo>
                    <a:pt x="1628" y="16608"/>
                  </a:lnTo>
                  <a:lnTo>
                    <a:pt x="1616" y="16540"/>
                  </a:lnTo>
                  <a:lnTo>
                    <a:pt x="1582" y="16483"/>
                  </a:lnTo>
                  <a:lnTo>
                    <a:pt x="1537" y="16449"/>
                  </a:lnTo>
                  <a:lnTo>
                    <a:pt x="1480" y="16438"/>
                  </a:lnTo>
                  <a:lnTo>
                    <a:pt x="1480" y="14083"/>
                  </a:lnTo>
                  <a:lnTo>
                    <a:pt x="1525" y="14071"/>
                  </a:lnTo>
                  <a:lnTo>
                    <a:pt x="1559" y="14060"/>
                  </a:lnTo>
                  <a:lnTo>
                    <a:pt x="1605" y="14037"/>
                  </a:lnTo>
                  <a:lnTo>
                    <a:pt x="1639" y="14015"/>
                  </a:lnTo>
                  <a:lnTo>
                    <a:pt x="1662" y="13980"/>
                  </a:lnTo>
                  <a:lnTo>
                    <a:pt x="1684" y="13935"/>
                  </a:lnTo>
                  <a:lnTo>
                    <a:pt x="1696" y="13889"/>
                  </a:lnTo>
                  <a:lnTo>
                    <a:pt x="1696" y="13844"/>
                  </a:lnTo>
                  <a:lnTo>
                    <a:pt x="1696" y="13798"/>
                  </a:lnTo>
                  <a:lnTo>
                    <a:pt x="1684" y="13753"/>
                  </a:lnTo>
                  <a:lnTo>
                    <a:pt x="3675" y="12604"/>
                  </a:lnTo>
                  <a:lnTo>
                    <a:pt x="3698" y="12638"/>
                  </a:lnTo>
                  <a:lnTo>
                    <a:pt x="3743" y="12672"/>
                  </a:lnTo>
                  <a:lnTo>
                    <a:pt x="3777" y="12684"/>
                  </a:lnTo>
                  <a:lnTo>
                    <a:pt x="3823" y="12695"/>
                  </a:lnTo>
                  <a:lnTo>
                    <a:pt x="3868" y="12684"/>
                  </a:lnTo>
                  <a:lnTo>
                    <a:pt x="3903" y="12672"/>
                  </a:lnTo>
                  <a:lnTo>
                    <a:pt x="3937" y="12661"/>
                  </a:lnTo>
                  <a:lnTo>
                    <a:pt x="3959" y="12638"/>
                  </a:lnTo>
                  <a:lnTo>
                    <a:pt x="3994" y="12604"/>
                  </a:lnTo>
                  <a:lnTo>
                    <a:pt x="4005" y="12570"/>
                  </a:lnTo>
                  <a:lnTo>
                    <a:pt x="4016" y="12536"/>
                  </a:lnTo>
                  <a:lnTo>
                    <a:pt x="4016" y="12502"/>
                  </a:lnTo>
                  <a:lnTo>
                    <a:pt x="4016" y="12456"/>
                  </a:lnTo>
                  <a:lnTo>
                    <a:pt x="4005" y="12422"/>
                  </a:lnTo>
                  <a:lnTo>
                    <a:pt x="3971" y="12365"/>
                  </a:lnTo>
                  <a:lnTo>
                    <a:pt x="3914" y="12331"/>
                  </a:lnTo>
                  <a:lnTo>
                    <a:pt x="3846" y="12308"/>
                  </a:lnTo>
                  <a:lnTo>
                    <a:pt x="3846" y="9988"/>
                  </a:lnTo>
                  <a:lnTo>
                    <a:pt x="3891" y="9976"/>
                  </a:lnTo>
                  <a:lnTo>
                    <a:pt x="3937" y="9965"/>
                  </a:lnTo>
                  <a:lnTo>
                    <a:pt x="3971" y="9942"/>
                  </a:lnTo>
                  <a:lnTo>
                    <a:pt x="4005" y="9908"/>
                  </a:lnTo>
                  <a:lnTo>
                    <a:pt x="4039" y="9874"/>
                  </a:lnTo>
                  <a:lnTo>
                    <a:pt x="4062" y="9828"/>
                  </a:lnTo>
                  <a:lnTo>
                    <a:pt x="4073" y="9783"/>
                  </a:lnTo>
                  <a:lnTo>
                    <a:pt x="4073" y="9737"/>
                  </a:lnTo>
                  <a:lnTo>
                    <a:pt x="4073" y="9692"/>
                  </a:lnTo>
                  <a:lnTo>
                    <a:pt x="4062" y="9646"/>
                  </a:lnTo>
                  <a:lnTo>
                    <a:pt x="5996" y="8532"/>
                  </a:lnTo>
                  <a:lnTo>
                    <a:pt x="6030" y="8577"/>
                  </a:lnTo>
                  <a:lnTo>
                    <a:pt x="6075" y="8611"/>
                  </a:lnTo>
                  <a:lnTo>
                    <a:pt x="6132" y="8634"/>
                  </a:lnTo>
                  <a:lnTo>
                    <a:pt x="6200" y="8645"/>
                  </a:lnTo>
                  <a:lnTo>
                    <a:pt x="6257" y="8634"/>
                  </a:lnTo>
                  <a:lnTo>
                    <a:pt x="6314" y="8611"/>
                  </a:lnTo>
                  <a:lnTo>
                    <a:pt x="6360" y="8577"/>
                  </a:lnTo>
                  <a:lnTo>
                    <a:pt x="6405" y="8532"/>
                  </a:lnTo>
                  <a:lnTo>
                    <a:pt x="8396" y="9692"/>
                  </a:lnTo>
                  <a:lnTo>
                    <a:pt x="8385" y="9737"/>
                  </a:lnTo>
                  <a:lnTo>
                    <a:pt x="8396" y="9772"/>
                  </a:lnTo>
                  <a:lnTo>
                    <a:pt x="8396" y="9806"/>
                  </a:lnTo>
                  <a:lnTo>
                    <a:pt x="8441" y="9863"/>
                  </a:lnTo>
                  <a:lnTo>
                    <a:pt x="8498" y="9908"/>
                  </a:lnTo>
                  <a:lnTo>
                    <a:pt x="8532" y="9919"/>
                  </a:lnTo>
                  <a:lnTo>
                    <a:pt x="8601" y="9919"/>
                  </a:lnTo>
                  <a:lnTo>
                    <a:pt x="8635" y="9908"/>
                  </a:lnTo>
                  <a:lnTo>
                    <a:pt x="8692" y="9863"/>
                  </a:lnTo>
                  <a:lnTo>
                    <a:pt x="8737" y="9806"/>
                  </a:lnTo>
                  <a:lnTo>
                    <a:pt x="8749" y="9772"/>
                  </a:lnTo>
                  <a:lnTo>
                    <a:pt x="8749" y="9737"/>
                  </a:lnTo>
                  <a:lnTo>
                    <a:pt x="8737" y="9681"/>
                  </a:lnTo>
                  <a:lnTo>
                    <a:pt x="10796" y="8498"/>
                  </a:lnTo>
                  <a:lnTo>
                    <a:pt x="10830" y="8520"/>
                  </a:lnTo>
                  <a:lnTo>
                    <a:pt x="10864" y="8543"/>
                  </a:lnTo>
                  <a:lnTo>
                    <a:pt x="10898" y="8554"/>
                  </a:lnTo>
                  <a:lnTo>
                    <a:pt x="10933" y="8566"/>
                  </a:lnTo>
                  <a:lnTo>
                    <a:pt x="10978" y="8566"/>
                  </a:lnTo>
                  <a:lnTo>
                    <a:pt x="11001" y="8554"/>
                  </a:lnTo>
                  <a:lnTo>
                    <a:pt x="11058" y="8509"/>
                  </a:lnTo>
                  <a:lnTo>
                    <a:pt x="11092" y="8463"/>
                  </a:lnTo>
                  <a:lnTo>
                    <a:pt x="11103" y="8429"/>
                  </a:lnTo>
                  <a:lnTo>
                    <a:pt x="11115" y="8395"/>
                  </a:lnTo>
                  <a:lnTo>
                    <a:pt x="11103" y="8327"/>
                  </a:lnTo>
                  <a:lnTo>
                    <a:pt x="11069" y="8281"/>
                  </a:lnTo>
                  <a:lnTo>
                    <a:pt x="11012" y="8236"/>
                  </a:lnTo>
                  <a:lnTo>
                    <a:pt x="10955" y="8225"/>
                  </a:lnTo>
                  <a:lnTo>
                    <a:pt x="10955" y="5813"/>
                  </a:lnTo>
                  <a:lnTo>
                    <a:pt x="11024" y="5790"/>
                  </a:lnTo>
                  <a:lnTo>
                    <a:pt x="11069" y="5756"/>
                  </a:lnTo>
                  <a:lnTo>
                    <a:pt x="11103" y="5699"/>
                  </a:lnTo>
                  <a:lnTo>
                    <a:pt x="11115" y="5631"/>
                  </a:lnTo>
                  <a:lnTo>
                    <a:pt x="11115" y="5597"/>
                  </a:lnTo>
                  <a:lnTo>
                    <a:pt x="11103" y="5563"/>
                  </a:lnTo>
                  <a:lnTo>
                    <a:pt x="11058" y="5517"/>
                  </a:lnTo>
                  <a:lnTo>
                    <a:pt x="11001" y="5472"/>
                  </a:lnTo>
                  <a:lnTo>
                    <a:pt x="10978" y="5460"/>
                  </a:lnTo>
                  <a:lnTo>
                    <a:pt x="10933" y="5460"/>
                  </a:lnTo>
                  <a:lnTo>
                    <a:pt x="10898" y="5472"/>
                  </a:lnTo>
                  <a:lnTo>
                    <a:pt x="10853" y="5483"/>
                  </a:lnTo>
                  <a:lnTo>
                    <a:pt x="10819" y="5506"/>
                  </a:lnTo>
                  <a:lnTo>
                    <a:pt x="10785" y="5540"/>
                  </a:lnTo>
                  <a:lnTo>
                    <a:pt x="8726" y="4357"/>
                  </a:lnTo>
                  <a:lnTo>
                    <a:pt x="8737" y="4289"/>
                  </a:lnTo>
                  <a:lnTo>
                    <a:pt x="8737" y="4255"/>
                  </a:lnTo>
                  <a:lnTo>
                    <a:pt x="8726" y="4220"/>
                  </a:lnTo>
                  <a:lnTo>
                    <a:pt x="8692" y="4164"/>
                  </a:lnTo>
                  <a:lnTo>
                    <a:pt x="8635" y="4129"/>
                  </a:lnTo>
                  <a:lnTo>
                    <a:pt x="8601" y="4118"/>
                  </a:lnTo>
                  <a:lnTo>
                    <a:pt x="8532" y="4118"/>
                  </a:lnTo>
                  <a:lnTo>
                    <a:pt x="8498" y="4129"/>
                  </a:lnTo>
                  <a:lnTo>
                    <a:pt x="8441" y="4164"/>
                  </a:lnTo>
                  <a:lnTo>
                    <a:pt x="8407" y="4220"/>
                  </a:lnTo>
                  <a:lnTo>
                    <a:pt x="8396" y="4255"/>
                  </a:lnTo>
                  <a:lnTo>
                    <a:pt x="8396" y="4289"/>
                  </a:lnTo>
                  <a:lnTo>
                    <a:pt x="8407" y="4346"/>
                  </a:lnTo>
                  <a:lnTo>
                    <a:pt x="6371" y="5529"/>
                  </a:lnTo>
                  <a:lnTo>
                    <a:pt x="6337" y="5483"/>
                  </a:lnTo>
                  <a:lnTo>
                    <a:pt x="6291" y="5460"/>
                  </a:lnTo>
                  <a:lnTo>
                    <a:pt x="6246" y="5438"/>
                  </a:lnTo>
                  <a:lnTo>
                    <a:pt x="6200" y="5426"/>
                  </a:lnTo>
                  <a:lnTo>
                    <a:pt x="6144" y="5438"/>
                  </a:lnTo>
                  <a:lnTo>
                    <a:pt x="6098" y="5460"/>
                  </a:lnTo>
                  <a:lnTo>
                    <a:pt x="6053" y="5494"/>
                  </a:lnTo>
                  <a:lnTo>
                    <a:pt x="6030" y="5529"/>
                  </a:lnTo>
                  <a:lnTo>
                    <a:pt x="3994" y="4357"/>
                  </a:lnTo>
                  <a:lnTo>
                    <a:pt x="4005" y="4323"/>
                  </a:lnTo>
                  <a:lnTo>
                    <a:pt x="4005" y="4289"/>
                  </a:lnTo>
                  <a:lnTo>
                    <a:pt x="3994" y="4220"/>
                  </a:lnTo>
                  <a:lnTo>
                    <a:pt x="3959" y="4164"/>
                  </a:lnTo>
                  <a:lnTo>
                    <a:pt x="3903" y="4129"/>
                  </a:lnTo>
                  <a:lnTo>
                    <a:pt x="3846" y="4107"/>
                  </a:lnTo>
                  <a:lnTo>
                    <a:pt x="3846" y="1718"/>
                  </a:lnTo>
                  <a:lnTo>
                    <a:pt x="3914" y="1695"/>
                  </a:lnTo>
                  <a:lnTo>
                    <a:pt x="3971" y="1661"/>
                  </a:lnTo>
                  <a:lnTo>
                    <a:pt x="4005" y="1604"/>
                  </a:lnTo>
                  <a:lnTo>
                    <a:pt x="4016" y="1570"/>
                  </a:lnTo>
                  <a:lnTo>
                    <a:pt x="4016" y="1524"/>
                  </a:lnTo>
                  <a:lnTo>
                    <a:pt x="4016" y="1490"/>
                  </a:lnTo>
                  <a:lnTo>
                    <a:pt x="4005" y="1456"/>
                  </a:lnTo>
                  <a:lnTo>
                    <a:pt x="3982" y="1422"/>
                  </a:lnTo>
                  <a:lnTo>
                    <a:pt x="3959" y="1399"/>
                  </a:lnTo>
                  <a:lnTo>
                    <a:pt x="3937" y="1377"/>
                  </a:lnTo>
                  <a:lnTo>
                    <a:pt x="3903" y="1354"/>
                  </a:lnTo>
                  <a:lnTo>
                    <a:pt x="3868" y="1342"/>
                  </a:lnTo>
                  <a:lnTo>
                    <a:pt x="3777" y="1342"/>
                  </a:lnTo>
                  <a:lnTo>
                    <a:pt x="3732" y="1365"/>
                  </a:lnTo>
                  <a:lnTo>
                    <a:pt x="3698" y="1388"/>
                  </a:lnTo>
                  <a:lnTo>
                    <a:pt x="3664" y="1433"/>
                  </a:lnTo>
                  <a:lnTo>
                    <a:pt x="1628" y="250"/>
                  </a:lnTo>
                  <a:lnTo>
                    <a:pt x="1639" y="216"/>
                  </a:lnTo>
                  <a:lnTo>
                    <a:pt x="1639" y="182"/>
                  </a:lnTo>
                  <a:lnTo>
                    <a:pt x="1639" y="148"/>
                  </a:lnTo>
                  <a:lnTo>
                    <a:pt x="1628" y="114"/>
                  </a:lnTo>
                  <a:lnTo>
                    <a:pt x="1605" y="80"/>
                  </a:lnTo>
                  <a:lnTo>
                    <a:pt x="1582" y="57"/>
                  </a:lnTo>
                  <a:lnTo>
                    <a:pt x="1559" y="34"/>
                  </a:lnTo>
                  <a:lnTo>
                    <a:pt x="1525" y="11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0"/>
            <p:cNvSpPr/>
            <p:nvPr/>
          </p:nvSpPr>
          <p:spPr>
            <a:xfrm>
              <a:off x="0" y="1004899"/>
              <a:ext cx="1414547" cy="1909822"/>
            </a:xfrm>
            <a:custGeom>
              <a:avLst/>
              <a:gdLst/>
              <a:ahLst/>
              <a:cxnLst/>
              <a:rect l="l" t="t" r="r" b="b"/>
              <a:pathLst>
                <a:path w="13515" h="18247" extrusionOk="0">
                  <a:moveTo>
                    <a:pt x="11092" y="353"/>
                  </a:moveTo>
                  <a:lnTo>
                    <a:pt x="13139" y="1536"/>
                  </a:lnTo>
                  <a:lnTo>
                    <a:pt x="13128" y="1593"/>
                  </a:lnTo>
                  <a:lnTo>
                    <a:pt x="13139" y="1661"/>
                  </a:lnTo>
                  <a:lnTo>
                    <a:pt x="13174" y="1707"/>
                  </a:lnTo>
                  <a:lnTo>
                    <a:pt x="13219" y="1752"/>
                  </a:lnTo>
                  <a:lnTo>
                    <a:pt x="13287" y="1763"/>
                  </a:lnTo>
                  <a:lnTo>
                    <a:pt x="13287" y="4141"/>
                  </a:lnTo>
                  <a:lnTo>
                    <a:pt x="13242" y="4152"/>
                  </a:lnTo>
                  <a:lnTo>
                    <a:pt x="13208" y="4164"/>
                  </a:lnTo>
                  <a:lnTo>
                    <a:pt x="13151" y="4209"/>
                  </a:lnTo>
                  <a:lnTo>
                    <a:pt x="13117" y="4277"/>
                  </a:lnTo>
                  <a:lnTo>
                    <a:pt x="13105" y="4311"/>
                  </a:lnTo>
                  <a:lnTo>
                    <a:pt x="13105" y="4346"/>
                  </a:lnTo>
                  <a:lnTo>
                    <a:pt x="13105" y="4391"/>
                  </a:lnTo>
                  <a:lnTo>
                    <a:pt x="13117" y="4425"/>
                  </a:lnTo>
                  <a:lnTo>
                    <a:pt x="11092" y="5586"/>
                  </a:lnTo>
                  <a:lnTo>
                    <a:pt x="11069" y="5551"/>
                  </a:lnTo>
                  <a:lnTo>
                    <a:pt x="11035" y="5529"/>
                  </a:lnTo>
                  <a:lnTo>
                    <a:pt x="10989" y="5517"/>
                  </a:lnTo>
                  <a:lnTo>
                    <a:pt x="10933" y="5506"/>
                  </a:lnTo>
                  <a:lnTo>
                    <a:pt x="10887" y="5517"/>
                  </a:lnTo>
                  <a:lnTo>
                    <a:pt x="10842" y="5529"/>
                  </a:lnTo>
                  <a:lnTo>
                    <a:pt x="10807" y="5563"/>
                  </a:lnTo>
                  <a:lnTo>
                    <a:pt x="10773" y="5597"/>
                  </a:lnTo>
                  <a:lnTo>
                    <a:pt x="8760" y="4437"/>
                  </a:lnTo>
                  <a:lnTo>
                    <a:pt x="8771" y="4391"/>
                  </a:lnTo>
                  <a:lnTo>
                    <a:pt x="8783" y="4346"/>
                  </a:lnTo>
                  <a:lnTo>
                    <a:pt x="8783" y="4311"/>
                  </a:lnTo>
                  <a:lnTo>
                    <a:pt x="8771" y="4266"/>
                  </a:lnTo>
                  <a:lnTo>
                    <a:pt x="8749" y="4232"/>
                  </a:lnTo>
                  <a:lnTo>
                    <a:pt x="8726" y="4209"/>
                  </a:lnTo>
                  <a:lnTo>
                    <a:pt x="8692" y="4175"/>
                  </a:lnTo>
                  <a:lnTo>
                    <a:pt x="8658" y="4164"/>
                  </a:lnTo>
                  <a:lnTo>
                    <a:pt x="8623" y="4141"/>
                  </a:lnTo>
                  <a:lnTo>
                    <a:pt x="8589" y="4141"/>
                  </a:lnTo>
                  <a:lnTo>
                    <a:pt x="8589" y="1798"/>
                  </a:lnTo>
                  <a:lnTo>
                    <a:pt x="8623" y="1798"/>
                  </a:lnTo>
                  <a:lnTo>
                    <a:pt x="8658" y="1775"/>
                  </a:lnTo>
                  <a:lnTo>
                    <a:pt x="8692" y="1763"/>
                  </a:lnTo>
                  <a:lnTo>
                    <a:pt x="8726" y="1729"/>
                  </a:lnTo>
                  <a:lnTo>
                    <a:pt x="8749" y="1707"/>
                  </a:lnTo>
                  <a:lnTo>
                    <a:pt x="8760" y="1672"/>
                  </a:lnTo>
                  <a:lnTo>
                    <a:pt x="8771" y="1627"/>
                  </a:lnTo>
                  <a:lnTo>
                    <a:pt x="8783" y="1593"/>
                  </a:lnTo>
                  <a:lnTo>
                    <a:pt x="8771" y="1547"/>
                  </a:lnTo>
                  <a:lnTo>
                    <a:pt x="8760" y="1513"/>
                  </a:lnTo>
                  <a:lnTo>
                    <a:pt x="10773" y="353"/>
                  </a:lnTo>
                  <a:lnTo>
                    <a:pt x="10807" y="387"/>
                  </a:lnTo>
                  <a:lnTo>
                    <a:pt x="10842" y="410"/>
                  </a:lnTo>
                  <a:lnTo>
                    <a:pt x="10887" y="432"/>
                  </a:lnTo>
                  <a:lnTo>
                    <a:pt x="10933" y="444"/>
                  </a:lnTo>
                  <a:lnTo>
                    <a:pt x="10989" y="432"/>
                  </a:lnTo>
                  <a:lnTo>
                    <a:pt x="11024" y="421"/>
                  </a:lnTo>
                  <a:lnTo>
                    <a:pt x="11069" y="387"/>
                  </a:lnTo>
                  <a:lnTo>
                    <a:pt x="11092" y="353"/>
                  </a:lnTo>
                  <a:close/>
                  <a:moveTo>
                    <a:pt x="8737" y="4471"/>
                  </a:moveTo>
                  <a:lnTo>
                    <a:pt x="10762" y="5631"/>
                  </a:lnTo>
                  <a:lnTo>
                    <a:pt x="10751" y="5699"/>
                  </a:lnTo>
                  <a:lnTo>
                    <a:pt x="10762" y="5768"/>
                  </a:lnTo>
                  <a:lnTo>
                    <a:pt x="10796" y="5824"/>
                  </a:lnTo>
                  <a:lnTo>
                    <a:pt x="10842" y="5870"/>
                  </a:lnTo>
                  <a:lnTo>
                    <a:pt x="10910" y="5893"/>
                  </a:lnTo>
                  <a:lnTo>
                    <a:pt x="10910" y="8225"/>
                  </a:lnTo>
                  <a:lnTo>
                    <a:pt x="10864" y="8236"/>
                  </a:lnTo>
                  <a:lnTo>
                    <a:pt x="10830" y="8247"/>
                  </a:lnTo>
                  <a:lnTo>
                    <a:pt x="10796" y="8270"/>
                  </a:lnTo>
                  <a:lnTo>
                    <a:pt x="10762" y="8304"/>
                  </a:lnTo>
                  <a:lnTo>
                    <a:pt x="10739" y="8338"/>
                  </a:lnTo>
                  <a:lnTo>
                    <a:pt x="10728" y="8372"/>
                  </a:lnTo>
                  <a:lnTo>
                    <a:pt x="10716" y="8418"/>
                  </a:lnTo>
                  <a:lnTo>
                    <a:pt x="10705" y="8452"/>
                  </a:lnTo>
                  <a:lnTo>
                    <a:pt x="10716" y="8498"/>
                  </a:lnTo>
                  <a:lnTo>
                    <a:pt x="10728" y="8543"/>
                  </a:lnTo>
                  <a:lnTo>
                    <a:pt x="8749" y="9681"/>
                  </a:lnTo>
                  <a:lnTo>
                    <a:pt x="8714" y="9647"/>
                  </a:lnTo>
                  <a:lnTo>
                    <a:pt x="8669" y="9612"/>
                  </a:lnTo>
                  <a:lnTo>
                    <a:pt x="8623" y="9601"/>
                  </a:lnTo>
                  <a:lnTo>
                    <a:pt x="8567" y="9590"/>
                  </a:lnTo>
                  <a:lnTo>
                    <a:pt x="8510" y="9601"/>
                  </a:lnTo>
                  <a:lnTo>
                    <a:pt x="8464" y="9612"/>
                  </a:lnTo>
                  <a:lnTo>
                    <a:pt x="8419" y="9647"/>
                  </a:lnTo>
                  <a:lnTo>
                    <a:pt x="8385" y="9692"/>
                  </a:lnTo>
                  <a:lnTo>
                    <a:pt x="6417" y="8554"/>
                  </a:lnTo>
                  <a:lnTo>
                    <a:pt x="6439" y="8509"/>
                  </a:lnTo>
                  <a:lnTo>
                    <a:pt x="6439" y="8452"/>
                  </a:lnTo>
                  <a:lnTo>
                    <a:pt x="6439" y="8407"/>
                  </a:lnTo>
                  <a:lnTo>
                    <a:pt x="6428" y="8361"/>
                  </a:lnTo>
                  <a:lnTo>
                    <a:pt x="6405" y="8327"/>
                  </a:lnTo>
                  <a:lnTo>
                    <a:pt x="6371" y="8293"/>
                  </a:lnTo>
                  <a:lnTo>
                    <a:pt x="6337" y="8259"/>
                  </a:lnTo>
                  <a:lnTo>
                    <a:pt x="6303" y="8236"/>
                  </a:lnTo>
                  <a:lnTo>
                    <a:pt x="6257" y="8225"/>
                  </a:lnTo>
                  <a:lnTo>
                    <a:pt x="6212" y="8213"/>
                  </a:lnTo>
                  <a:lnTo>
                    <a:pt x="6212" y="5870"/>
                  </a:lnTo>
                  <a:lnTo>
                    <a:pt x="6280" y="5847"/>
                  </a:lnTo>
                  <a:lnTo>
                    <a:pt x="6326" y="5813"/>
                  </a:lnTo>
                  <a:lnTo>
                    <a:pt x="6360" y="5756"/>
                  </a:lnTo>
                  <a:lnTo>
                    <a:pt x="6371" y="5699"/>
                  </a:lnTo>
                  <a:lnTo>
                    <a:pt x="6360" y="5642"/>
                  </a:lnTo>
                  <a:lnTo>
                    <a:pt x="8396" y="4471"/>
                  </a:lnTo>
                  <a:lnTo>
                    <a:pt x="8430" y="4505"/>
                  </a:lnTo>
                  <a:lnTo>
                    <a:pt x="8464" y="4539"/>
                  </a:lnTo>
                  <a:lnTo>
                    <a:pt x="8510" y="4550"/>
                  </a:lnTo>
                  <a:lnTo>
                    <a:pt x="8567" y="4562"/>
                  </a:lnTo>
                  <a:lnTo>
                    <a:pt x="8623" y="4550"/>
                  </a:lnTo>
                  <a:lnTo>
                    <a:pt x="8669" y="4539"/>
                  </a:lnTo>
                  <a:lnTo>
                    <a:pt x="8714" y="4505"/>
                  </a:lnTo>
                  <a:lnTo>
                    <a:pt x="8737" y="4471"/>
                  </a:lnTo>
                  <a:close/>
                  <a:moveTo>
                    <a:pt x="3994" y="4459"/>
                  </a:moveTo>
                  <a:lnTo>
                    <a:pt x="6030" y="5642"/>
                  </a:lnTo>
                  <a:lnTo>
                    <a:pt x="6030" y="5699"/>
                  </a:lnTo>
                  <a:lnTo>
                    <a:pt x="6041" y="5756"/>
                  </a:lnTo>
                  <a:lnTo>
                    <a:pt x="6064" y="5813"/>
                  </a:lnTo>
                  <a:lnTo>
                    <a:pt x="6109" y="5847"/>
                  </a:lnTo>
                  <a:lnTo>
                    <a:pt x="6166" y="5870"/>
                  </a:lnTo>
                  <a:lnTo>
                    <a:pt x="6166" y="8213"/>
                  </a:lnTo>
                  <a:lnTo>
                    <a:pt x="6132" y="8225"/>
                  </a:lnTo>
                  <a:lnTo>
                    <a:pt x="6087" y="8247"/>
                  </a:lnTo>
                  <a:lnTo>
                    <a:pt x="6053" y="8270"/>
                  </a:lnTo>
                  <a:lnTo>
                    <a:pt x="6018" y="8293"/>
                  </a:lnTo>
                  <a:lnTo>
                    <a:pt x="5996" y="8327"/>
                  </a:lnTo>
                  <a:lnTo>
                    <a:pt x="5973" y="8372"/>
                  </a:lnTo>
                  <a:lnTo>
                    <a:pt x="5962" y="8407"/>
                  </a:lnTo>
                  <a:lnTo>
                    <a:pt x="5962" y="8452"/>
                  </a:lnTo>
                  <a:lnTo>
                    <a:pt x="5962" y="8509"/>
                  </a:lnTo>
                  <a:lnTo>
                    <a:pt x="5973" y="8543"/>
                  </a:lnTo>
                  <a:lnTo>
                    <a:pt x="3982" y="9703"/>
                  </a:lnTo>
                  <a:lnTo>
                    <a:pt x="3948" y="9669"/>
                  </a:lnTo>
                  <a:lnTo>
                    <a:pt x="3914" y="9647"/>
                  </a:lnTo>
                  <a:lnTo>
                    <a:pt x="3868" y="9624"/>
                  </a:lnTo>
                  <a:lnTo>
                    <a:pt x="3777" y="9624"/>
                  </a:lnTo>
                  <a:lnTo>
                    <a:pt x="3743" y="9647"/>
                  </a:lnTo>
                  <a:lnTo>
                    <a:pt x="3698" y="9669"/>
                  </a:lnTo>
                  <a:lnTo>
                    <a:pt x="3675" y="9703"/>
                  </a:lnTo>
                  <a:lnTo>
                    <a:pt x="1616" y="8520"/>
                  </a:lnTo>
                  <a:lnTo>
                    <a:pt x="1628" y="8452"/>
                  </a:lnTo>
                  <a:lnTo>
                    <a:pt x="1616" y="8395"/>
                  </a:lnTo>
                  <a:lnTo>
                    <a:pt x="1582" y="8338"/>
                  </a:lnTo>
                  <a:lnTo>
                    <a:pt x="1537" y="8304"/>
                  </a:lnTo>
                  <a:lnTo>
                    <a:pt x="1480" y="8281"/>
                  </a:lnTo>
                  <a:lnTo>
                    <a:pt x="1480" y="5938"/>
                  </a:lnTo>
                  <a:lnTo>
                    <a:pt x="1525" y="5927"/>
                  </a:lnTo>
                  <a:lnTo>
                    <a:pt x="1559" y="5915"/>
                  </a:lnTo>
                  <a:lnTo>
                    <a:pt x="1605" y="5893"/>
                  </a:lnTo>
                  <a:lnTo>
                    <a:pt x="1628" y="5859"/>
                  </a:lnTo>
                  <a:lnTo>
                    <a:pt x="1662" y="5824"/>
                  </a:lnTo>
                  <a:lnTo>
                    <a:pt x="1684" y="5790"/>
                  </a:lnTo>
                  <a:lnTo>
                    <a:pt x="1696" y="5745"/>
                  </a:lnTo>
                  <a:lnTo>
                    <a:pt x="1696" y="5699"/>
                  </a:lnTo>
                  <a:lnTo>
                    <a:pt x="1696" y="5654"/>
                  </a:lnTo>
                  <a:lnTo>
                    <a:pt x="1684" y="5608"/>
                  </a:lnTo>
                  <a:lnTo>
                    <a:pt x="3664" y="4459"/>
                  </a:lnTo>
                  <a:lnTo>
                    <a:pt x="3698" y="4493"/>
                  </a:lnTo>
                  <a:lnTo>
                    <a:pt x="3732" y="4528"/>
                  </a:lnTo>
                  <a:lnTo>
                    <a:pt x="3777" y="4539"/>
                  </a:lnTo>
                  <a:lnTo>
                    <a:pt x="3823" y="4550"/>
                  </a:lnTo>
                  <a:lnTo>
                    <a:pt x="3880" y="4539"/>
                  </a:lnTo>
                  <a:lnTo>
                    <a:pt x="3925" y="4528"/>
                  </a:lnTo>
                  <a:lnTo>
                    <a:pt x="3959" y="4493"/>
                  </a:lnTo>
                  <a:lnTo>
                    <a:pt x="3994" y="4459"/>
                  </a:lnTo>
                  <a:close/>
                  <a:moveTo>
                    <a:pt x="6394" y="8589"/>
                  </a:moveTo>
                  <a:lnTo>
                    <a:pt x="8373" y="9726"/>
                  </a:lnTo>
                  <a:lnTo>
                    <a:pt x="8362" y="9760"/>
                  </a:lnTo>
                  <a:lnTo>
                    <a:pt x="8350" y="9806"/>
                  </a:lnTo>
                  <a:lnTo>
                    <a:pt x="8362" y="9840"/>
                  </a:lnTo>
                  <a:lnTo>
                    <a:pt x="8373" y="9874"/>
                  </a:lnTo>
                  <a:lnTo>
                    <a:pt x="8385" y="9908"/>
                  </a:lnTo>
                  <a:lnTo>
                    <a:pt x="8407" y="9942"/>
                  </a:lnTo>
                  <a:lnTo>
                    <a:pt x="8464" y="9988"/>
                  </a:lnTo>
                  <a:lnTo>
                    <a:pt x="8498" y="9999"/>
                  </a:lnTo>
                  <a:lnTo>
                    <a:pt x="8544" y="10011"/>
                  </a:lnTo>
                  <a:lnTo>
                    <a:pt x="8544" y="12342"/>
                  </a:lnTo>
                  <a:lnTo>
                    <a:pt x="8498" y="12354"/>
                  </a:lnTo>
                  <a:lnTo>
                    <a:pt x="8464" y="12365"/>
                  </a:lnTo>
                  <a:lnTo>
                    <a:pt x="8430" y="12388"/>
                  </a:lnTo>
                  <a:lnTo>
                    <a:pt x="8407" y="12411"/>
                  </a:lnTo>
                  <a:lnTo>
                    <a:pt x="8385" y="12445"/>
                  </a:lnTo>
                  <a:lnTo>
                    <a:pt x="8362" y="12479"/>
                  </a:lnTo>
                  <a:lnTo>
                    <a:pt x="8350" y="12524"/>
                  </a:lnTo>
                  <a:lnTo>
                    <a:pt x="8350" y="12559"/>
                  </a:lnTo>
                  <a:lnTo>
                    <a:pt x="8350" y="12604"/>
                  </a:lnTo>
                  <a:lnTo>
                    <a:pt x="8362" y="12638"/>
                  </a:lnTo>
                  <a:lnTo>
                    <a:pt x="6371" y="13799"/>
                  </a:lnTo>
                  <a:lnTo>
                    <a:pt x="6337" y="13764"/>
                  </a:lnTo>
                  <a:lnTo>
                    <a:pt x="6291" y="13730"/>
                  </a:lnTo>
                  <a:lnTo>
                    <a:pt x="6246" y="13719"/>
                  </a:lnTo>
                  <a:lnTo>
                    <a:pt x="6200" y="13708"/>
                  </a:lnTo>
                  <a:lnTo>
                    <a:pt x="6144" y="13719"/>
                  </a:lnTo>
                  <a:lnTo>
                    <a:pt x="6098" y="13730"/>
                  </a:lnTo>
                  <a:lnTo>
                    <a:pt x="6064" y="13764"/>
                  </a:lnTo>
                  <a:lnTo>
                    <a:pt x="6030" y="13799"/>
                  </a:lnTo>
                  <a:lnTo>
                    <a:pt x="3982" y="12615"/>
                  </a:lnTo>
                  <a:lnTo>
                    <a:pt x="3994" y="12559"/>
                  </a:lnTo>
                  <a:lnTo>
                    <a:pt x="3982" y="12502"/>
                  </a:lnTo>
                  <a:lnTo>
                    <a:pt x="3948" y="12445"/>
                  </a:lnTo>
                  <a:lnTo>
                    <a:pt x="3903" y="12411"/>
                  </a:lnTo>
                  <a:lnTo>
                    <a:pt x="3846" y="12399"/>
                  </a:lnTo>
                  <a:lnTo>
                    <a:pt x="3846" y="9988"/>
                  </a:lnTo>
                  <a:lnTo>
                    <a:pt x="3914" y="9965"/>
                  </a:lnTo>
                  <a:lnTo>
                    <a:pt x="3959" y="9931"/>
                  </a:lnTo>
                  <a:lnTo>
                    <a:pt x="3994" y="9874"/>
                  </a:lnTo>
                  <a:lnTo>
                    <a:pt x="4016" y="9806"/>
                  </a:lnTo>
                  <a:lnTo>
                    <a:pt x="4005" y="9738"/>
                  </a:lnTo>
                  <a:lnTo>
                    <a:pt x="5996" y="8589"/>
                  </a:lnTo>
                  <a:lnTo>
                    <a:pt x="6030" y="8634"/>
                  </a:lnTo>
                  <a:lnTo>
                    <a:pt x="6087" y="8668"/>
                  </a:lnTo>
                  <a:lnTo>
                    <a:pt x="6132" y="8691"/>
                  </a:lnTo>
                  <a:lnTo>
                    <a:pt x="6200" y="8702"/>
                  </a:lnTo>
                  <a:lnTo>
                    <a:pt x="6257" y="8691"/>
                  </a:lnTo>
                  <a:lnTo>
                    <a:pt x="6314" y="8668"/>
                  </a:lnTo>
                  <a:lnTo>
                    <a:pt x="6360" y="8634"/>
                  </a:lnTo>
                  <a:lnTo>
                    <a:pt x="6394" y="8589"/>
                  </a:lnTo>
                  <a:close/>
                  <a:moveTo>
                    <a:pt x="8749" y="12684"/>
                  </a:moveTo>
                  <a:lnTo>
                    <a:pt x="10751" y="13844"/>
                  </a:lnTo>
                  <a:lnTo>
                    <a:pt x="10739" y="13912"/>
                  </a:lnTo>
                  <a:lnTo>
                    <a:pt x="10739" y="13946"/>
                  </a:lnTo>
                  <a:lnTo>
                    <a:pt x="10751" y="13981"/>
                  </a:lnTo>
                  <a:lnTo>
                    <a:pt x="10785" y="14037"/>
                  </a:lnTo>
                  <a:lnTo>
                    <a:pt x="10842" y="14083"/>
                  </a:lnTo>
                  <a:lnTo>
                    <a:pt x="10910" y="14106"/>
                  </a:lnTo>
                  <a:lnTo>
                    <a:pt x="10910" y="16460"/>
                  </a:lnTo>
                  <a:lnTo>
                    <a:pt x="10842" y="16483"/>
                  </a:lnTo>
                  <a:lnTo>
                    <a:pt x="10785" y="16529"/>
                  </a:lnTo>
                  <a:lnTo>
                    <a:pt x="10751" y="16597"/>
                  </a:lnTo>
                  <a:lnTo>
                    <a:pt x="10739" y="16631"/>
                  </a:lnTo>
                  <a:lnTo>
                    <a:pt x="10739" y="16665"/>
                  </a:lnTo>
                  <a:lnTo>
                    <a:pt x="10739" y="16699"/>
                  </a:lnTo>
                  <a:lnTo>
                    <a:pt x="10751" y="16745"/>
                  </a:lnTo>
                  <a:lnTo>
                    <a:pt x="8760" y="17894"/>
                  </a:lnTo>
                  <a:lnTo>
                    <a:pt x="8726" y="17848"/>
                  </a:lnTo>
                  <a:lnTo>
                    <a:pt x="8680" y="17814"/>
                  </a:lnTo>
                  <a:lnTo>
                    <a:pt x="8623" y="17791"/>
                  </a:lnTo>
                  <a:lnTo>
                    <a:pt x="8567" y="17780"/>
                  </a:lnTo>
                  <a:lnTo>
                    <a:pt x="8510" y="17791"/>
                  </a:lnTo>
                  <a:lnTo>
                    <a:pt x="8453" y="17814"/>
                  </a:lnTo>
                  <a:lnTo>
                    <a:pt x="8407" y="17848"/>
                  </a:lnTo>
                  <a:lnTo>
                    <a:pt x="8373" y="17894"/>
                  </a:lnTo>
                  <a:lnTo>
                    <a:pt x="6360" y="16733"/>
                  </a:lnTo>
                  <a:lnTo>
                    <a:pt x="6371" y="16665"/>
                  </a:lnTo>
                  <a:lnTo>
                    <a:pt x="6360" y="16597"/>
                  </a:lnTo>
                  <a:lnTo>
                    <a:pt x="6326" y="16551"/>
                  </a:lnTo>
                  <a:lnTo>
                    <a:pt x="6280" y="16506"/>
                  </a:lnTo>
                  <a:lnTo>
                    <a:pt x="6212" y="16494"/>
                  </a:lnTo>
                  <a:lnTo>
                    <a:pt x="6212" y="14106"/>
                  </a:lnTo>
                  <a:lnTo>
                    <a:pt x="6257" y="14106"/>
                  </a:lnTo>
                  <a:lnTo>
                    <a:pt x="6291" y="14083"/>
                  </a:lnTo>
                  <a:lnTo>
                    <a:pt x="6348" y="14049"/>
                  </a:lnTo>
                  <a:lnTo>
                    <a:pt x="6382" y="13981"/>
                  </a:lnTo>
                  <a:lnTo>
                    <a:pt x="6394" y="13946"/>
                  </a:lnTo>
                  <a:lnTo>
                    <a:pt x="6405" y="13912"/>
                  </a:lnTo>
                  <a:lnTo>
                    <a:pt x="6394" y="13867"/>
                  </a:lnTo>
                  <a:lnTo>
                    <a:pt x="6382" y="13833"/>
                  </a:lnTo>
                  <a:lnTo>
                    <a:pt x="8385" y="12684"/>
                  </a:lnTo>
                  <a:lnTo>
                    <a:pt x="8419" y="12718"/>
                  </a:lnTo>
                  <a:lnTo>
                    <a:pt x="8464" y="12752"/>
                  </a:lnTo>
                  <a:lnTo>
                    <a:pt x="8510" y="12775"/>
                  </a:lnTo>
                  <a:lnTo>
                    <a:pt x="8623" y="12775"/>
                  </a:lnTo>
                  <a:lnTo>
                    <a:pt x="8669" y="12752"/>
                  </a:lnTo>
                  <a:lnTo>
                    <a:pt x="8714" y="12729"/>
                  </a:lnTo>
                  <a:lnTo>
                    <a:pt x="8749" y="12684"/>
                  </a:lnTo>
                  <a:close/>
                  <a:moveTo>
                    <a:pt x="1457" y="0"/>
                  </a:moveTo>
                  <a:lnTo>
                    <a:pt x="1411" y="12"/>
                  </a:lnTo>
                  <a:lnTo>
                    <a:pt x="1366" y="23"/>
                  </a:lnTo>
                  <a:lnTo>
                    <a:pt x="1320" y="46"/>
                  </a:lnTo>
                  <a:lnTo>
                    <a:pt x="1286" y="68"/>
                  </a:lnTo>
                  <a:lnTo>
                    <a:pt x="1252" y="114"/>
                  </a:lnTo>
                  <a:lnTo>
                    <a:pt x="1229" y="148"/>
                  </a:lnTo>
                  <a:lnTo>
                    <a:pt x="1218" y="194"/>
                  </a:lnTo>
                  <a:lnTo>
                    <a:pt x="1218" y="250"/>
                  </a:lnTo>
                  <a:lnTo>
                    <a:pt x="1218" y="296"/>
                  </a:lnTo>
                  <a:lnTo>
                    <a:pt x="1229" y="341"/>
                  </a:lnTo>
                  <a:lnTo>
                    <a:pt x="1" y="1047"/>
                  </a:lnTo>
                  <a:lnTo>
                    <a:pt x="1" y="1104"/>
                  </a:lnTo>
                  <a:lnTo>
                    <a:pt x="1252" y="376"/>
                  </a:lnTo>
                  <a:lnTo>
                    <a:pt x="1286" y="421"/>
                  </a:lnTo>
                  <a:lnTo>
                    <a:pt x="1343" y="455"/>
                  </a:lnTo>
                  <a:lnTo>
                    <a:pt x="1400" y="478"/>
                  </a:lnTo>
                  <a:lnTo>
                    <a:pt x="1457" y="489"/>
                  </a:lnTo>
                  <a:lnTo>
                    <a:pt x="1514" y="478"/>
                  </a:lnTo>
                  <a:lnTo>
                    <a:pt x="1571" y="455"/>
                  </a:lnTo>
                  <a:lnTo>
                    <a:pt x="1616" y="421"/>
                  </a:lnTo>
                  <a:lnTo>
                    <a:pt x="1662" y="387"/>
                  </a:lnTo>
                  <a:lnTo>
                    <a:pt x="3630" y="1513"/>
                  </a:lnTo>
                  <a:lnTo>
                    <a:pt x="3618" y="1559"/>
                  </a:lnTo>
                  <a:lnTo>
                    <a:pt x="3607" y="1593"/>
                  </a:lnTo>
                  <a:lnTo>
                    <a:pt x="3618" y="1627"/>
                  </a:lnTo>
                  <a:lnTo>
                    <a:pt x="3630" y="1672"/>
                  </a:lnTo>
                  <a:lnTo>
                    <a:pt x="3641" y="1707"/>
                  </a:lnTo>
                  <a:lnTo>
                    <a:pt x="3664" y="1741"/>
                  </a:lnTo>
                  <a:lnTo>
                    <a:pt x="3721" y="1786"/>
                  </a:lnTo>
                  <a:lnTo>
                    <a:pt x="3766" y="1798"/>
                  </a:lnTo>
                  <a:lnTo>
                    <a:pt x="3800" y="1809"/>
                  </a:lnTo>
                  <a:lnTo>
                    <a:pt x="3800" y="4152"/>
                  </a:lnTo>
                  <a:lnTo>
                    <a:pt x="3732" y="4175"/>
                  </a:lnTo>
                  <a:lnTo>
                    <a:pt x="3675" y="4220"/>
                  </a:lnTo>
                  <a:lnTo>
                    <a:pt x="3641" y="4277"/>
                  </a:lnTo>
                  <a:lnTo>
                    <a:pt x="3630" y="4346"/>
                  </a:lnTo>
                  <a:lnTo>
                    <a:pt x="3630" y="4391"/>
                  </a:lnTo>
                  <a:lnTo>
                    <a:pt x="3641" y="4414"/>
                  </a:lnTo>
                  <a:lnTo>
                    <a:pt x="1662" y="5563"/>
                  </a:lnTo>
                  <a:lnTo>
                    <a:pt x="1616" y="5517"/>
                  </a:lnTo>
                  <a:lnTo>
                    <a:pt x="1571" y="5483"/>
                  </a:lnTo>
                  <a:lnTo>
                    <a:pt x="1514" y="5472"/>
                  </a:lnTo>
                  <a:lnTo>
                    <a:pt x="1457" y="5460"/>
                  </a:lnTo>
                  <a:lnTo>
                    <a:pt x="1400" y="5472"/>
                  </a:lnTo>
                  <a:lnTo>
                    <a:pt x="1343" y="5495"/>
                  </a:lnTo>
                  <a:lnTo>
                    <a:pt x="1298" y="5529"/>
                  </a:lnTo>
                  <a:lnTo>
                    <a:pt x="1252" y="5574"/>
                  </a:lnTo>
                  <a:lnTo>
                    <a:pt x="1" y="4846"/>
                  </a:lnTo>
                  <a:lnTo>
                    <a:pt x="1" y="4903"/>
                  </a:lnTo>
                  <a:lnTo>
                    <a:pt x="1241" y="5608"/>
                  </a:lnTo>
                  <a:lnTo>
                    <a:pt x="1218" y="5654"/>
                  </a:lnTo>
                  <a:lnTo>
                    <a:pt x="1218" y="5699"/>
                  </a:lnTo>
                  <a:lnTo>
                    <a:pt x="1218" y="5745"/>
                  </a:lnTo>
                  <a:lnTo>
                    <a:pt x="1241" y="5779"/>
                  </a:lnTo>
                  <a:lnTo>
                    <a:pt x="1252" y="5824"/>
                  </a:lnTo>
                  <a:lnTo>
                    <a:pt x="1275" y="5859"/>
                  </a:lnTo>
                  <a:lnTo>
                    <a:pt x="1309" y="5881"/>
                  </a:lnTo>
                  <a:lnTo>
                    <a:pt x="1343" y="5904"/>
                  </a:lnTo>
                  <a:lnTo>
                    <a:pt x="1389" y="5927"/>
                  </a:lnTo>
                  <a:lnTo>
                    <a:pt x="1434" y="5938"/>
                  </a:lnTo>
                  <a:lnTo>
                    <a:pt x="1434" y="8281"/>
                  </a:lnTo>
                  <a:lnTo>
                    <a:pt x="1377" y="8304"/>
                  </a:lnTo>
                  <a:lnTo>
                    <a:pt x="1332" y="8350"/>
                  </a:lnTo>
                  <a:lnTo>
                    <a:pt x="1298" y="8395"/>
                  </a:lnTo>
                  <a:lnTo>
                    <a:pt x="1286" y="8452"/>
                  </a:lnTo>
                  <a:lnTo>
                    <a:pt x="1298" y="8509"/>
                  </a:lnTo>
                  <a:lnTo>
                    <a:pt x="1" y="9260"/>
                  </a:lnTo>
                  <a:lnTo>
                    <a:pt x="1" y="9317"/>
                  </a:lnTo>
                  <a:lnTo>
                    <a:pt x="1320" y="8554"/>
                  </a:lnTo>
                  <a:lnTo>
                    <a:pt x="1343" y="8589"/>
                  </a:lnTo>
                  <a:lnTo>
                    <a:pt x="1377" y="8611"/>
                  </a:lnTo>
                  <a:lnTo>
                    <a:pt x="1411" y="8623"/>
                  </a:lnTo>
                  <a:lnTo>
                    <a:pt x="1502" y="8623"/>
                  </a:lnTo>
                  <a:lnTo>
                    <a:pt x="1537" y="8611"/>
                  </a:lnTo>
                  <a:lnTo>
                    <a:pt x="1571" y="8589"/>
                  </a:lnTo>
                  <a:lnTo>
                    <a:pt x="1593" y="8554"/>
                  </a:lnTo>
                  <a:lnTo>
                    <a:pt x="3652" y="9749"/>
                  </a:lnTo>
                  <a:lnTo>
                    <a:pt x="3641" y="9806"/>
                  </a:lnTo>
                  <a:lnTo>
                    <a:pt x="3652" y="9863"/>
                  </a:lnTo>
                  <a:lnTo>
                    <a:pt x="3686" y="9920"/>
                  </a:lnTo>
                  <a:lnTo>
                    <a:pt x="3743" y="9965"/>
                  </a:lnTo>
                  <a:lnTo>
                    <a:pt x="3800" y="9988"/>
                  </a:lnTo>
                  <a:lnTo>
                    <a:pt x="3800" y="12399"/>
                  </a:lnTo>
                  <a:lnTo>
                    <a:pt x="3743" y="12411"/>
                  </a:lnTo>
                  <a:lnTo>
                    <a:pt x="3698" y="12456"/>
                  </a:lnTo>
                  <a:lnTo>
                    <a:pt x="3675" y="12502"/>
                  </a:lnTo>
                  <a:lnTo>
                    <a:pt x="3664" y="12559"/>
                  </a:lnTo>
                  <a:lnTo>
                    <a:pt x="3675" y="12627"/>
                  </a:lnTo>
                  <a:lnTo>
                    <a:pt x="3709" y="12672"/>
                  </a:lnTo>
                  <a:lnTo>
                    <a:pt x="3766" y="12718"/>
                  </a:lnTo>
                  <a:lnTo>
                    <a:pt x="3823" y="12729"/>
                  </a:lnTo>
                  <a:lnTo>
                    <a:pt x="3868" y="12718"/>
                  </a:lnTo>
                  <a:lnTo>
                    <a:pt x="3903" y="12706"/>
                  </a:lnTo>
                  <a:lnTo>
                    <a:pt x="3937" y="12684"/>
                  </a:lnTo>
                  <a:lnTo>
                    <a:pt x="3959" y="12661"/>
                  </a:lnTo>
                  <a:lnTo>
                    <a:pt x="6007" y="13844"/>
                  </a:lnTo>
                  <a:lnTo>
                    <a:pt x="5996" y="13912"/>
                  </a:lnTo>
                  <a:lnTo>
                    <a:pt x="5996" y="13946"/>
                  </a:lnTo>
                  <a:lnTo>
                    <a:pt x="6007" y="13981"/>
                  </a:lnTo>
                  <a:lnTo>
                    <a:pt x="6041" y="14037"/>
                  </a:lnTo>
                  <a:lnTo>
                    <a:pt x="6098" y="14083"/>
                  </a:lnTo>
                  <a:lnTo>
                    <a:pt x="6166" y="14106"/>
                  </a:lnTo>
                  <a:lnTo>
                    <a:pt x="6166" y="16494"/>
                  </a:lnTo>
                  <a:lnTo>
                    <a:pt x="6109" y="16517"/>
                  </a:lnTo>
                  <a:lnTo>
                    <a:pt x="6064" y="16551"/>
                  </a:lnTo>
                  <a:lnTo>
                    <a:pt x="6030" y="16608"/>
                  </a:lnTo>
                  <a:lnTo>
                    <a:pt x="6018" y="16665"/>
                  </a:lnTo>
                  <a:lnTo>
                    <a:pt x="6030" y="16699"/>
                  </a:lnTo>
                  <a:lnTo>
                    <a:pt x="6041" y="16733"/>
                  </a:lnTo>
                  <a:lnTo>
                    <a:pt x="6075" y="16790"/>
                  </a:lnTo>
                  <a:lnTo>
                    <a:pt x="6132" y="16824"/>
                  </a:lnTo>
                  <a:lnTo>
                    <a:pt x="6166" y="16836"/>
                  </a:lnTo>
                  <a:lnTo>
                    <a:pt x="6235" y="16836"/>
                  </a:lnTo>
                  <a:lnTo>
                    <a:pt x="6280" y="16824"/>
                  </a:lnTo>
                  <a:lnTo>
                    <a:pt x="6314" y="16802"/>
                  </a:lnTo>
                  <a:lnTo>
                    <a:pt x="6337" y="16768"/>
                  </a:lnTo>
                  <a:lnTo>
                    <a:pt x="8350" y="17939"/>
                  </a:lnTo>
                  <a:lnTo>
                    <a:pt x="8339" y="17973"/>
                  </a:lnTo>
                  <a:lnTo>
                    <a:pt x="8339" y="18007"/>
                  </a:lnTo>
                  <a:lnTo>
                    <a:pt x="8339" y="18064"/>
                  </a:lnTo>
                  <a:lnTo>
                    <a:pt x="8362" y="18098"/>
                  </a:lnTo>
                  <a:lnTo>
                    <a:pt x="8373" y="18144"/>
                  </a:lnTo>
                  <a:lnTo>
                    <a:pt x="8407" y="18178"/>
                  </a:lnTo>
                  <a:lnTo>
                    <a:pt x="8441" y="18201"/>
                  </a:lnTo>
                  <a:lnTo>
                    <a:pt x="8476" y="18224"/>
                  </a:lnTo>
                  <a:lnTo>
                    <a:pt x="8521" y="18235"/>
                  </a:lnTo>
                  <a:lnTo>
                    <a:pt x="8567" y="18246"/>
                  </a:lnTo>
                  <a:lnTo>
                    <a:pt x="8612" y="18235"/>
                  </a:lnTo>
                  <a:lnTo>
                    <a:pt x="8658" y="18224"/>
                  </a:lnTo>
                  <a:lnTo>
                    <a:pt x="8692" y="18201"/>
                  </a:lnTo>
                  <a:lnTo>
                    <a:pt x="8726" y="18178"/>
                  </a:lnTo>
                  <a:lnTo>
                    <a:pt x="8760" y="18144"/>
                  </a:lnTo>
                  <a:lnTo>
                    <a:pt x="8783" y="18098"/>
                  </a:lnTo>
                  <a:lnTo>
                    <a:pt x="8794" y="18064"/>
                  </a:lnTo>
                  <a:lnTo>
                    <a:pt x="8794" y="18007"/>
                  </a:lnTo>
                  <a:lnTo>
                    <a:pt x="8794" y="17973"/>
                  </a:lnTo>
                  <a:lnTo>
                    <a:pt x="8783" y="17928"/>
                  </a:lnTo>
                  <a:lnTo>
                    <a:pt x="10773" y="16779"/>
                  </a:lnTo>
                  <a:lnTo>
                    <a:pt x="10807" y="16813"/>
                  </a:lnTo>
                  <a:lnTo>
                    <a:pt x="10842" y="16847"/>
                  </a:lnTo>
                  <a:lnTo>
                    <a:pt x="10887" y="16859"/>
                  </a:lnTo>
                  <a:lnTo>
                    <a:pt x="10933" y="16870"/>
                  </a:lnTo>
                  <a:lnTo>
                    <a:pt x="10978" y="16870"/>
                  </a:lnTo>
                  <a:lnTo>
                    <a:pt x="11012" y="16859"/>
                  </a:lnTo>
                  <a:lnTo>
                    <a:pt x="11058" y="16836"/>
                  </a:lnTo>
                  <a:lnTo>
                    <a:pt x="11080" y="16813"/>
                  </a:lnTo>
                  <a:lnTo>
                    <a:pt x="11103" y="16779"/>
                  </a:lnTo>
                  <a:lnTo>
                    <a:pt x="11126" y="16745"/>
                  </a:lnTo>
                  <a:lnTo>
                    <a:pt x="11137" y="16711"/>
                  </a:lnTo>
                  <a:lnTo>
                    <a:pt x="11137" y="16665"/>
                  </a:lnTo>
                  <a:lnTo>
                    <a:pt x="11137" y="16631"/>
                  </a:lnTo>
                  <a:lnTo>
                    <a:pt x="11126" y="16585"/>
                  </a:lnTo>
                  <a:lnTo>
                    <a:pt x="11115" y="16563"/>
                  </a:lnTo>
                  <a:lnTo>
                    <a:pt x="11092" y="16529"/>
                  </a:lnTo>
                  <a:lnTo>
                    <a:pt x="11035" y="16483"/>
                  </a:lnTo>
                  <a:lnTo>
                    <a:pt x="10989" y="16472"/>
                  </a:lnTo>
                  <a:lnTo>
                    <a:pt x="10955" y="16460"/>
                  </a:lnTo>
                  <a:lnTo>
                    <a:pt x="10955" y="14106"/>
                  </a:lnTo>
                  <a:lnTo>
                    <a:pt x="10989" y="14106"/>
                  </a:lnTo>
                  <a:lnTo>
                    <a:pt x="11024" y="14094"/>
                  </a:lnTo>
                  <a:lnTo>
                    <a:pt x="11092" y="14049"/>
                  </a:lnTo>
                  <a:lnTo>
                    <a:pt x="11126" y="13981"/>
                  </a:lnTo>
                  <a:lnTo>
                    <a:pt x="11137" y="13946"/>
                  </a:lnTo>
                  <a:lnTo>
                    <a:pt x="11137" y="13912"/>
                  </a:lnTo>
                  <a:lnTo>
                    <a:pt x="11137" y="13867"/>
                  </a:lnTo>
                  <a:lnTo>
                    <a:pt x="11126" y="13833"/>
                  </a:lnTo>
                  <a:lnTo>
                    <a:pt x="11103" y="13799"/>
                  </a:lnTo>
                  <a:lnTo>
                    <a:pt x="11080" y="13764"/>
                  </a:lnTo>
                  <a:lnTo>
                    <a:pt x="11046" y="13742"/>
                  </a:lnTo>
                  <a:lnTo>
                    <a:pt x="11012" y="13719"/>
                  </a:lnTo>
                  <a:lnTo>
                    <a:pt x="10978" y="13708"/>
                  </a:lnTo>
                  <a:lnTo>
                    <a:pt x="10887" y="13708"/>
                  </a:lnTo>
                  <a:lnTo>
                    <a:pt x="10842" y="13730"/>
                  </a:lnTo>
                  <a:lnTo>
                    <a:pt x="10796" y="13764"/>
                  </a:lnTo>
                  <a:lnTo>
                    <a:pt x="10762" y="13799"/>
                  </a:lnTo>
                  <a:lnTo>
                    <a:pt x="8771" y="12650"/>
                  </a:lnTo>
                  <a:lnTo>
                    <a:pt x="8783" y="12604"/>
                  </a:lnTo>
                  <a:lnTo>
                    <a:pt x="8783" y="12559"/>
                  </a:lnTo>
                  <a:lnTo>
                    <a:pt x="8783" y="12513"/>
                  </a:lnTo>
                  <a:lnTo>
                    <a:pt x="8771" y="12479"/>
                  </a:lnTo>
                  <a:lnTo>
                    <a:pt x="8749" y="12445"/>
                  </a:lnTo>
                  <a:lnTo>
                    <a:pt x="8726" y="12411"/>
                  </a:lnTo>
                  <a:lnTo>
                    <a:pt x="8703" y="12388"/>
                  </a:lnTo>
                  <a:lnTo>
                    <a:pt x="8669" y="12365"/>
                  </a:lnTo>
                  <a:lnTo>
                    <a:pt x="8623" y="12354"/>
                  </a:lnTo>
                  <a:lnTo>
                    <a:pt x="8589" y="12342"/>
                  </a:lnTo>
                  <a:lnTo>
                    <a:pt x="8589" y="10011"/>
                  </a:lnTo>
                  <a:lnTo>
                    <a:pt x="8623" y="10011"/>
                  </a:lnTo>
                  <a:lnTo>
                    <a:pt x="8658" y="9988"/>
                  </a:lnTo>
                  <a:lnTo>
                    <a:pt x="8692" y="9976"/>
                  </a:lnTo>
                  <a:lnTo>
                    <a:pt x="8726" y="9942"/>
                  </a:lnTo>
                  <a:lnTo>
                    <a:pt x="8749" y="9920"/>
                  </a:lnTo>
                  <a:lnTo>
                    <a:pt x="8771" y="9885"/>
                  </a:lnTo>
                  <a:lnTo>
                    <a:pt x="8783" y="9840"/>
                  </a:lnTo>
                  <a:lnTo>
                    <a:pt x="8783" y="9806"/>
                  </a:lnTo>
                  <a:lnTo>
                    <a:pt x="8783" y="9760"/>
                  </a:lnTo>
                  <a:lnTo>
                    <a:pt x="8771" y="9726"/>
                  </a:lnTo>
                  <a:lnTo>
                    <a:pt x="10751" y="8577"/>
                  </a:lnTo>
                  <a:lnTo>
                    <a:pt x="10785" y="8623"/>
                  </a:lnTo>
                  <a:lnTo>
                    <a:pt x="10830" y="8657"/>
                  </a:lnTo>
                  <a:lnTo>
                    <a:pt x="10876" y="8680"/>
                  </a:lnTo>
                  <a:lnTo>
                    <a:pt x="10989" y="8680"/>
                  </a:lnTo>
                  <a:lnTo>
                    <a:pt x="11024" y="8668"/>
                  </a:lnTo>
                  <a:lnTo>
                    <a:pt x="11069" y="8645"/>
                  </a:lnTo>
                  <a:lnTo>
                    <a:pt x="11103" y="8623"/>
                  </a:lnTo>
                  <a:lnTo>
                    <a:pt x="11126" y="8589"/>
                  </a:lnTo>
                  <a:lnTo>
                    <a:pt x="11149" y="8543"/>
                  </a:lnTo>
                  <a:lnTo>
                    <a:pt x="11160" y="8498"/>
                  </a:lnTo>
                  <a:lnTo>
                    <a:pt x="11171" y="8452"/>
                  </a:lnTo>
                  <a:lnTo>
                    <a:pt x="11160" y="8407"/>
                  </a:lnTo>
                  <a:lnTo>
                    <a:pt x="11149" y="8372"/>
                  </a:lnTo>
                  <a:lnTo>
                    <a:pt x="11137" y="8338"/>
                  </a:lnTo>
                  <a:lnTo>
                    <a:pt x="11103" y="8304"/>
                  </a:lnTo>
                  <a:lnTo>
                    <a:pt x="11080" y="8270"/>
                  </a:lnTo>
                  <a:lnTo>
                    <a:pt x="11035" y="8247"/>
                  </a:lnTo>
                  <a:lnTo>
                    <a:pt x="11001" y="8236"/>
                  </a:lnTo>
                  <a:lnTo>
                    <a:pt x="10955" y="8225"/>
                  </a:lnTo>
                  <a:lnTo>
                    <a:pt x="10955" y="5893"/>
                  </a:lnTo>
                  <a:lnTo>
                    <a:pt x="11024" y="5870"/>
                  </a:lnTo>
                  <a:lnTo>
                    <a:pt x="11080" y="5824"/>
                  </a:lnTo>
                  <a:lnTo>
                    <a:pt x="11115" y="5768"/>
                  </a:lnTo>
                  <a:lnTo>
                    <a:pt x="11126" y="5733"/>
                  </a:lnTo>
                  <a:lnTo>
                    <a:pt x="11126" y="5699"/>
                  </a:lnTo>
                  <a:lnTo>
                    <a:pt x="11115" y="5631"/>
                  </a:lnTo>
                  <a:lnTo>
                    <a:pt x="13139" y="4471"/>
                  </a:lnTo>
                  <a:lnTo>
                    <a:pt x="13174" y="4505"/>
                  </a:lnTo>
                  <a:lnTo>
                    <a:pt x="13208" y="4528"/>
                  </a:lnTo>
                  <a:lnTo>
                    <a:pt x="13253" y="4550"/>
                  </a:lnTo>
                  <a:lnTo>
                    <a:pt x="13310" y="4562"/>
                  </a:lnTo>
                  <a:lnTo>
                    <a:pt x="13344" y="4550"/>
                  </a:lnTo>
                  <a:lnTo>
                    <a:pt x="13390" y="4539"/>
                  </a:lnTo>
                  <a:lnTo>
                    <a:pt x="13424" y="4516"/>
                  </a:lnTo>
                  <a:lnTo>
                    <a:pt x="13458" y="4493"/>
                  </a:lnTo>
                  <a:lnTo>
                    <a:pt x="13481" y="4459"/>
                  </a:lnTo>
                  <a:lnTo>
                    <a:pt x="13503" y="4425"/>
                  </a:lnTo>
                  <a:lnTo>
                    <a:pt x="13515" y="4391"/>
                  </a:lnTo>
                  <a:lnTo>
                    <a:pt x="13515" y="4346"/>
                  </a:lnTo>
                  <a:lnTo>
                    <a:pt x="13515" y="4311"/>
                  </a:lnTo>
                  <a:lnTo>
                    <a:pt x="13503" y="4277"/>
                  </a:lnTo>
                  <a:lnTo>
                    <a:pt x="13481" y="4243"/>
                  </a:lnTo>
                  <a:lnTo>
                    <a:pt x="13458" y="4209"/>
                  </a:lnTo>
                  <a:lnTo>
                    <a:pt x="13401" y="4164"/>
                  </a:lnTo>
                  <a:lnTo>
                    <a:pt x="13367" y="4152"/>
                  </a:lnTo>
                  <a:lnTo>
                    <a:pt x="13333" y="4141"/>
                  </a:lnTo>
                  <a:lnTo>
                    <a:pt x="13333" y="1763"/>
                  </a:lnTo>
                  <a:lnTo>
                    <a:pt x="13390" y="1752"/>
                  </a:lnTo>
                  <a:lnTo>
                    <a:pt x="13435" y="1707"/>
                  </a:lnTo>
                  <a:lnTo>
                    <a:pt x="13469" y="1661"/>
                  </a:lnTo>
                  <a:lnTo>
                    <a:pt x="13492" y="1593"/>
                  </a:lnTo>
                  <a:lnTo>
                    <a:pt x="13481" y="1559"/>
                  </a:lnTo>
                  <a:lnTo>
                    <a:pt x="13469" y="1525"/>
                  </a:lnTo>
                  <a:lnTo>
                    <a:pt x="13435" y="1468"/>
                  </a:lnTo>
                  <a:lnTo>
                    <a:pt x="13378" y="1422"/>
                  </a:lnTo>
                  <a:lnTo>
                    <a:pt x="13344" y="1422"/>
                  </a:lnTo>
                  <a:lnTo>
                    <a:pt x="13310" y="1411"/>
                  </a:lnTo>
                  <a:lnTo>
                    <a:pt x="13265" y="1422"/>
                  </a:lnTo>
                  <a:lnTo>
                    <a:pt x="13219" y="1433"/>
                  </a:lnTo>
                  <a:lnTo>
                    <a:pt x="13185" y="1456"/>
                  </a:lnTo>
                  <a:lnTo>
                    <a:pt x="13162" y="1490"/>
                  </a:lnTo>
                  <a:lnTo>
                    <a:pt x="11115" y="319"/>
                  </a:lnTo>
                  <a:lnTo>
                    <a:pt x="11126" y="285"/>
                  </a:lnTo>
                  <a:lnTo>
                    <a:pt x="11126" y="250"/>
                  </a:lnTo>
                  <a:lnTo>
                    <a:pt x="11126" y="205"/>
                  </a:lnTo>
                  <a:lnTo>
                    <a:pt x="11115" y="171"/>
                  </a:lnTo>
                  <a:lnTo>
                    <a:pt x="11103" y="137"/>
                  </a:lnTo>
                  <a:lnTo>
                    <a:pt x="11069" y="114"/>
                  </a:lnTo>
                  <a:lnTo>
                    <a:pt x="11046" y="80"/>
                  </a:lnTo>
                  <a:lnTo>
                    <a:pt x="11012" y="68"/>
                  </a:lnTo>
                  <a:lnTo>
                    <a:pt x="10978" y="57"/>
                  </a:lnTo>
                  <a:lnTo>
                    <a:pt x="10898" y="57"/>
                  </a:lnTo>
                  <a:lnTo>
                    <a:pt x="10864" y="68"/>
                  </a:lnTo>
                  <a:lnTo>
                    <a:pt x="10830" y="80"/>
                  </a:lnTo>
                  <a:lnTo>
                    <a:pt x="10796" y="114"/>
                  </a:lnTo>
                  <a:lnTo>
                    <a:pt x="10773" y="137"/>
                  </a:lnTo>
                  <a:lnTo>
                    <a:pt x="10762" y="171"/>
                  </a:lnTo>
                  <a:lnTo>
                    <a:pt x="10751" y="205"/>
                  </a:lnTo>
                  <a:lnTo>
                    <a:pt x="10751" y="250"/>
                  </a:lnTo>
                  <a:lnTo>
                    <a:pt x="10762" y="307"/>
                  </a:lnTo>
                  <a:lnTo>
                    <a:pt x="8737" y="1479"/>
                  </a:lnTo>
                  <a:lnTo>
                    <a:pt x="8714" y="1433"/>
                  </a:lnTo>
                  <a:lnTo>
                    <a:pt x="8669" y="1411"/>
                  </a:lnTo>
                  <a:lnTo>
                    <a:pt x="8623" y="1388"/>
                  </a:lnTo>
                  <a:lnTo>
                    <a:pt x="8567" y="1377"/>
                  </a:lnTo>
                  <a:lnTo>
                    <a:pt x="8521" y="1388"/>
                  </a:lnTo>
                  <a:lnTo>
                    <a:pt x="8487" y="1399"/>
                  </a:lnTo>
                  <a:lnTo>
                    <a:pt x="8453" y="1422"/>
                  </a:lnTo>
                  <a:lnTo>
                    <a:pt x="8419" y="1445"/>
                  </a:lnTo>
                  <a:lnTo>
                    <a:pt x="8396" y="1479"/>
                  </a:lnTo>
                  <a:lnTo>
                    <a:pt x="8373" y="1513"/>
                  </a:lnTo>
                  <a:lnTo>
                    <a:pt x="8362" y="1547"/>
                  </a:lnTo>
                  <a:lnTo>
                    <a:pt x="8362" y="1593"/>
                  </a:lnTo>
                  <a:lnTo>
                    <a:pt x="8362" y="1627"/>
                  </a:lnTo>
                  <a:lnTo>
                    <a:pt x="8373" y="1672"/>
                  </a:lnTo>
                  <a:lnTo>
                    <a:pt x="8407" y="1729"/>
                  </a:lnTo>
                  <a:lnTo>
                    <a:pt x="8464" y="1775"/>
                  </a:lnTo>
                  <a:lnTo>
                    <a:pt x="8498" y="1786"/>
                  </a:lnTo>
                  <a:lnTo>
                    <a:pt x="8544" y="1798"/>
                  </a:lnTo>
                  <a:lnTo>
                    <a:pt x="8544" y="4141"/>
                  </a:lnTo>
                  <a:lnTo>
                    <a:pt x="8498" y="4152"/>
                  </a:lnTo>
                  <a:lnTo>
                    <a:pt x="8464" y="4164"/>
                  </a:lnTo>
                  <a:lnTo>
                    <a:pt x="8407" y="4209"/>
                  </a:lnTo>
                  <a:lnTo>
                    <a:pt x="8373" y="4277"/>
                  </a:lnTo>
                  <a:lnTo>
                    <a:pt x="8362" y="4311"/>
                  </a:lnTo>
                  <a:lnTo>
                    <a:pt x="8350" y="4346"/>
                  </a:lnTo>
                  <a:lnTo>
                    <a:pt x="8362" y="4391"/>
                  </a:lnTo>
                  <a:lnTo>
                    <a:pt x="8373" y="4425"/>
                  </a:lnTo>
                  <a:lnTo>
                    <a:pt x="6337" y="5597"/>
                  </a:lnTo>
                  <a:lnTo>
                    <a:pt x="6314" y="5563"/>
                  </a:lnTo>
                  <a:lnTo>
                    <a:pt x="6280" y="5540"/>
                  </a:lnTo>
                  <a:lnTo>
                    <a:pt x="6246" y="5529"/>
                  </a:lnTo>
                  <a:lnTo>
                    <a:pt x="6155" y="5529"/>
                  </a:lnTo>
                  <a:lnTo>
                    <a:pt x="6109" y="5551"/>
                  </a:lnTo>
                  <a:lnTo>
                    <a:pt x="6075" y="5574"/>
                  </a:lnTo>
                  <a:lnTo>
                    <a:pt x="6053" y="5608"/>
                  </a:lnTo>
                  <a:lnTo>
                    <a:pt x="4016" y="4425"/>
                  </a:lnTo>
                  <a:lnTo>
                    <a:pt x="4028" y="4391"/>
                  </a:lnTo>
                  <a:lnTo>
                    <a:pt x="4028" y="4346"/>
                  </a:lnTo>
                  <a:lnTo>
                    <a:pt x="4028" y="4311"/>
                  </a:lnTo>
                  <a:lnTo>
                    <a:pt x="4016" y="4277"/>
                  </a:lnTo>
                  <a:lnTo>
                    <a:pt x="3971" y="4220"/>
                  </a:lnTo>
                  <a:lnTo>
                    <a:pt x="3914" y="4175"/>
                  </a:lnTo>
                  <a:lnTo>
                    <a:pt x="3880" y="4164"/>
                  </a:lnTo>
                  <a:lnTo>
                    <a:pt x="3846" y="4152"/>
                  </a:lnTo>
                  <a:lnTo>
                    <a:pt x="3846" y="1809"/>
                  </a:lnTo>
                  <a:lnTo>
                    <a:pt x="3891" y="1798"/>
                  </a:lnTo>
                  <a:lnTo>
                    <a:pt x="3925" y="1786"/>
                  </a:lnTo>
                  <a:lnTo>
                    <a:pt x="3959" y="1763"/>
                  </a:lnTo>
                  <a:lnTo>
                    <a:pt x="3982" y="1741"/>
                  </a:lnTo>
                  <a:lnTo>
                    <a:pt x="4016" y="1707"/>
                  </a:lnTo>
                  <a:lnTo>
                    <a:pt x="4028" y="1672"/>
                  </a:lnTo>
                  <a:lnTo>
                    <a:pt x="4039" y="1638"/>
                  </a:lnTo>
                  <a:lnTo>
                    <a:pt x="4050" y="1593"/>
                  </a:lnTo>
                  <a:lnTo>
                    <a:pt x="4039" y="1547"/>
                  </a:lnTo>
                  <a:lnTo>
                    <a:pt x="4028" y="1502"/>
                  </a:lnTo>
                  <a:lnTo>
                    <a:pt x="4005" y="1468"/>
                  </a:lnTo>
                  <a:lnTo>
                    <a:pt x="3982" y="1433"/>
                  </a:lnTo>
                  <a:lnTo>
                    <a:pt x="3948" y="1411"/>
                  </a:lnTo>
                  <a:lnTo>
                    <a:pt x="3914" y="1388"/>
                  </a:lnTo>
                  <a:lnTo>
                    <a:pt x="3868" y="1377"/>
                  </a:lnTo>
                  <a:lnTo>
                    <a:pt x="3777" y="1377"/>
                  </a:lnTo>
                  <a:lnTo>
                    <a:pt x="3721" y="1399"/>
                  </a:lnTo>
                  <a:lnTo>
                    <a:pt x="3675" y="1433"/>
                  </a:lnTo>
                  <a:lnTo>
                    <a:pt x="3641" y="1479"/>
                  </a:lnTo>
                  <a:lnTo>
                    <a:pt x="1684" y="341"/>
                  </a:lnTo>
                  <a:lnTo>
                    <a:pt x="1696" y="296"/>
                  </a:lnTo>
                  <a:lnTo>
                    <a:pt x="1707" y="250"/>
                  </a:lnTo>
                  <a:lnTo>
                    <a:pt x="1696" y="194"/>
                  </a:lnTo>
                  <a:lnTo>
                    <a:pt x="1684" y="148"/>
                  </a:lnTo>
                  <a:lnTo>
                    <a:pt x="1662" y="114"/>
                  </a:lnTo>
                  <a:lnTo>
                    <a:pt x="1628" y="68"/>
                  </a:lnTo>
                  <a:lnTo>
                    <a:pt x="1593" y="46"/>
                  </a:lnTo>
                  <a:lnTo>
                    <a:pt x="1548" y="23"/>
                  </a:lnTo>
                  <a:lnTo>
                    <a:pt x="1502" y="12"/>
                  </a:lnTo>
                  <a:lnTo>
                    <a:pt x="1457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1127568" y="0"/>
              <a:ext cx="537036" cy="331055"/>
            </a:xfrm>
            <a:custGeom>
              <a:avLst/>
              <a:gdLst/>
              <a:ahLst/>
              <a:cxnLst/>
              <a:rect l="l" t="t" r="r" b="b"/>
              <a:pathLst>
                <a:path w="5131" h="3163" extrusionOk="0">
                  <a:moveTo>
                    <a:pt x="137" y="0"/>
                  </a:moveTo>
                  <a:lnTo>
                    <a:pt x="137" y="1468"/>
                  </a:lnTo>
                  <a:lnTo>
                    <a:pt x="80" y="1491"/>
                  </a:lnTo>
                  <a:lnTo>
                    <a:pt x="34" y="1525"/>
                  </a:lnTo>
                  <a:lnTo>
                    <a:pt x="12" y="1582"/>
                  </a:lnTo>
                  <a:lnTo>
                    <a:pt x="0" y="1638"/>
                  </a:lnTo>
                  <a:lnTo>
                    <a:pt x="0" y="1673"/>
                  </a:lnTo>
                  <a:lnTo>
                    <a:pt x="12" y="1707"/>
                  </a:lnTo>
                  <a:lnTo>
                    <a:pt x="46" y="1752"/>
                  </a:lnTo>
                  <a:lnTo>
                    <a:pt x="103" y="1786"/>
                  </a:lnTo>
                  <a:lnTo>
                    <a:pt x="125" y="1798"/>
                  </a:lnTo>
                  <a:lnTo>
                    <a:pt x="160" y="1809"/>
                  </a:lnTo>
                  <a:lnTo>
                    <a:pt x="205" y="1798"/>
                  </a:lnTo>
                  <a:lnTo>
                    <a:pt x="239" y="1786"/>
                  </a:lnTo>
                  <a:lnTo>
                    <a:pt x="273" y="1764"/>
                  </a:lnTo>
                  <a:lnTo>
                    <a:pt x="307" y="1729"/>
                  </a:lnTo>
                  <a:lnTo>
                    <a:pt x="2366" y="2924"/>
                  </a:lnTo>
                  <a:lnTo>
                    <a:pt x="2355" y="2981"/>
                  </a:lnTo>
                  <a:lnTo>
                    <a:pt x="2366" y="3015"/>
                  </a:lnTo>
                  <a:lnTo>
                    <a:pt x="2366" y="3049"/>
                  </a:lnTo>
                  <a:lnTo>
                    <a:pt x="2412" y="3106"/>
                  </a:lnTo>
                  <a:lnTo>
                    <a:pt x="2469" y="3151"/>
                  </a:lnTo>
                  <a:lnTo>
                    <a:pt x="2503" y="3151"/>
                  </a:lnTo>
                  <a:lnTo>
                    <a:pt x="2537" y="3163"/>
                  </a:lnTo>
                  <a:lnTo>
                    <a:pt x="2571" y="3151"/>
                  </a:lnTo>
                  <a:lnTo>
                    <a:pt x="2605" y="3151"/>
                  </a:lnTo>
                  <a:lnTo>
                    <a:pt x="2662" y="3106"/>
                  </a:lnTo>
                  <a:lnTo>
                    <a:pt x="2696" y="3049"/>
                  </a:lnTo>
                  <a:lnTo>
                    <a:pt x="2708" y="3015"/>
                  </a:lnTo>
                  <a:lnTo>
                    <a:pt x="2708" y="2981"/>
                  </a:lnTo>
                  <a:lnTo>
                    <a:pt x="2696" y="2924"/>
                  </a:lnTo>
                  <a:lnTo>
                    <a:pt x="4721" y="1764"/>
                  </a:lnTo>
                  <a:lnTo>
                    <a:pt x="4755" y="1798"/>
                  </a:lnTo>
                  <a:lnTo>
                    <a:pt x="4801" y="1832"/>
                  </a:lnTo>
                  <a:lnTo>
                    <a:pt x="4846" y="1855"/>
                  </a:lnTo>
                  <a:lnTo>
                    <a:pt x="4903" y="1866"/>
                  </a:lnTo>
                  <a:lnTo>
                    <a:pt x="4949" y="1855"/>
                  </a:lnTo>
                  <a:lnTo>
                    <a:pt x="4994" y="1843"/>
                  </a:lnTo>
                  <a:lnTo>
                    <a:pt x="5028" y="1820"/>
                  </a:lnTo>
                  <a:lnTo>
                    <a:pt x="5062" y="1798"/>
                  </a:lnTo>
                  <a:lnTo>
                    <a:pt x="5097" y="1764"/>
                  </a:lnTo>
                  <a:lnTo>
                    <a:pt x="5119" y="1729"/>
                  </a:lnTo>
                  <a:lnTo>
                    <a:pt x="5131" y="1684"/>
                  </a:lnTo>
                  <a:lnTo>
                    <a:pt x="5131" y="1638"/>
                  </a:lnTo>
                  <a:lnTo>
                    <a:pt x="5131" y="1593"/>
                  </a:lnTo>
                  <a:lnTo>
                    <a:pt x="5119" y="1547"/>
                  </a:lnTo>
                  <a:lnTo>
                    <a:pt x="5097" y="1513"/>
                  </a:lnTo>
                  <a:lnTo>
                    <a:pt x="5074" y="1479"/>
                  </a:lnTo>
                  <a:lnTo>
                    <a:pt x="5040" y="1456"/>
                  </a:lnTo>
                  <a:lnTo>
                    <a:pt x="5006" y="1434"/>
                  </a:lnTo>
                  <a:lnTo>
                    <a:pt x="4971" y="1422"/>
                  </a:lnTo>
                  <a:lnTo>
                    <a:pt x="4926" y="1411"/>
                  </a:lnTo>
                  <a:lnTo>
                    <a:pt x="4926" y="0"/>
                  </a:lnTo>
                  <a:lnTo>
                    <a:pt x="4880" y="0"/>
                  </a:lnTo>
                  <a:lnTo>
                    <a:pt x="4880" y="1411"/>
                  </a:lnTo>
                  <a:lnTo>
                    <a:pt x="4835" y="1422"/>
                  </a:lnTo>
                  <a:lnTo>
                    <a:pt x="4801" y="1434"/>
                  </a:lnTo>
                  <a:lnTo>
                    <a:pt x="4767" y="1456"/>
                  </a:lnTo>
                  <a:lnTo>
                    <a:pt x="4733" y="1491"/>
                  </a:lnTo>
                  <a:lnTo>
                    <a:pt x="4710" y="1513"/>
                  </a:lnTo>
                  <a:lnTo>
                    <a:pt x="4698" y="1559"/>
                  </a:lnTo>
                  <a:lnTo>
                    <a:pt x="4687" y="1593"/>
                  </a:lnTo>
                  <a:lnTo>
                    <a:pt x="4676" y="1638"/>
                  </a:lnTo>
                  <a:lnTo>
                    <a:pt x="4687" y="1684"/>
                  </a:lnTo>
                  <a:lnTo>
                    <a:pt x="4698" y="1718"/>
                  </a:lnTo>
                  <a:lnTo>
                    <a:pt x="2685" y="2878"/>
                  </a:lnTo>
                  <a:lnTo>
                    <a:pt x="2651" y="2856"/>
                  </a:lnTo>
                  <a:lnTo>
                    <a:pt x="2617" y="2821"/>
                  </a:lnTo>
                  <a:lnTo>
                    <a:pt x="2583" y="2810"/>
                  </a:lnTo>
                  <a:lnTo>
                    <a:pt x="2492" y="2810"/>
                  </a:lnTo>
                  <a:lnTo>
                    <a:pt x="2446" y="2833"/>
                  </a:lnTo>
                  <a:lnTo>
                    <a:pt x="2412" y="2856"/>
                  </a:lnTo>
                  <a:lnTo>
                    <a:pt x="2389" y="2890"/>
                  </a:lnTo>
                  <a:lnTo>
                    <a:pt x="319" y="1695"/>
                  </a:lnTo>
                  <a:lnTo>
                    <a:pt x="330" y="1638"/>
                  </a:lnTo>
                  <a:lnTo>
                    <a:pt x="319" y="1570"/>
                  </a:lnTo>
                  <a:lnTo>
                    <a:pt x="296" y="1525"/>
                  </a:lnTo>
                  <a:lnTo>
                    <a:pt x="239" y="1491"/>
                  </a:lnTo>
                  <a:lnTo>
                    <a:pt x="182" y="1468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0"/>
            <p:cNvSpPr/>
            <p:nvPr/>
          </p:nvSpPr>
          <p:spPr>
            <a:xfrm>
              <a:off x="0" y="0"/>
              <a:ext cx="675194" cy="763217"/>
            </a:xfrm>
            <a:custGeom>
              <a:avLst/>
              <a:gdLst/>
              <a:ahLst/>
              <a:cxnLst/>
              <a:rect l="l" t="t" r="r" b="b"/>
              <a:pathLst>
                <a:path w="6451" h="7292" extrusionOk="0">
                  <a:moveTo>
                    <a:pt x="1434" y="0"/>
                  </a:moveTo>
                  <a:lnTo>
                    <a:pt x="1434" y="1377"/>
                  </a:lnTo>
                  <a:lnTo>
                    <a:pt x="1377" y="1388"/>
                  </a:lnTo>
                  <a:lnTo>
                    <a:pt x="1332" y="1400"/>
                  </a:lnTo>
                  <a:lnTo>
                    <a:pt x="1298" y="1422"/>
                  </a:lnTo>
                  <a:lnTo>
                    <a:pt x="1264" y="1456"/>
                  </a:lnTo>
                  <a:lnTo>
                    <a:pt x="1229" y="1502"/>
                  </a:lnTo>
                  <a:lnTo>
                    <a:pt x="1207" y="1536"/>
                  </a:lnTo>
                  <a:lnTo>
                    <a:pt x="1195" y="1582"/>
                  </a:lnTo>
                  <a:lnTo>
                    <a:pt x="1195" y="1638"/>
                  </a:lnTo>
                  <a:lnTo>
                    <a:pt x="1195" y="1684"/>
                  </a:lnTo>
                  <a:lnTo>
                    <a:pt x="1218" y="1741"/>
                  </a:lnTo>
                  <a:lnTo>
                    <a:pt x="1" y="2435"/>
                  </a:lnTo>
                  <a:lnTo>
                    <a:pt x="1" y="2492"/>
                  </a:lnTo>
                  <a:lnTo>
                    <a:pt x="1229" y="1775"/>
                  </a:lnTo>
                  <a:lnTo>
                    <a:pt x="1275" y="1832"/>
                  </a:lnTo>
                  <a:lnTo>
                    <a:pt x="1332" y="1866"/>
                  </a:lnTo>
                  <a:lnTo>
                    <a:pt x="1389" y="1889"/>
                  </a:lnTo>
                  <a:lnTo>
                    <a:pt x="1457" y="1900"/>
                  </a:lnTo>
                  <a:lnTo>
                    <a:pt x="1525" y="1889"/>
                  </a:lnTo>
                  <a:lnTo>
                    <a:pt x="1582" y="1866"/>
                  </a:lnTo>
                  <a:lnTo>
                    <a:pt x="1639" y="1832"/>
                  </a:lnTo>
                  <a:lnTo>
                    <a:pt x="1673" y="1786"/>
                  </a:lnTo>
                  <a:lnTo>
                    <a:pt x="3607" y="2901"/>
                  </a:lnTo>
                  <a:lnTo>
                    <a:pt x="3595" y="2935"/>
                  </a:lnTo>
                  <a:lnTo>
                    <a:pt x="3595" y="2981"/>
                  </a:lnTo>
                  <a:lnTo>
                    <a:pt x="3595" y="3026"/>
                  </a:lnTo>
                  <a:lnTo>
                    <a:pt x="3607" y="3072"/>
                  </a:lnTo>
                  <a:lnTo>
                    <a:pt x="3630" y="3106"/>
                  </a:lnTo>
                  <a:lnTo>
                    <a:pt x="3652" y="3140"/>
                  </a:lnTo>
                  <a:lnTo>
                    <a:pt x="3686" y="3174"/>
                  </a:lnTo>
                  <a:lnTo>
                    <a:pt x="3721" y="3197"/>
                  </a:lnTo>
                  <a:lnTo>
                    <a:pt x="3755" y="3208"/>
                  </a:lnTo>
                  <a:lnTo>
                    <a:pt x="3800" y="3220"/>
                  </a:lnTo>
                  <a:lnTo>
                    <a:pt x="3800" y="5574"/>
                  </a:lnTo>
                  <a:lnTo>
                    <a:pt x="3743" y="5597"/>
                  </a:lnTo>
                  <a:lnTo>
                    <a:pt x="3698" y="5631"/>
                  </a:lnTo>
                  <a:lnTo>
                    <a:pt x="3664" y="5677"/>
                  </a:lnTo>
                  <a:lnTo>
                    <a:pt x="3664" y="5745"/>
                  </a:lnTo>
                  <a:lnTo>
                    <a:pt x="3664" y="5790"/>
                  </a:lnTo>
                  <a:lnTo>
                    <a:pt x="1628" y="6973"/>
                  </a:lnTo>
                  <a:lnTo>
                    <a:pt x="1593" y="6939"/>
                  </a:lnTo>
                  <a:lnTo>
                    <a:pt x="1559" y="6905"/>
                  </a:lnTo>
                  <a:lnTo>
                    <a:pt x="1514" y="6894"/>
                  </a:lnTo>
                  <a:lnTo>
                    <a:pt x="1457" y="6882"/>
                  </a:lnTo>
                  <a:lnTo>
                    <a:pt x="1400" y="6894"/>
                  </a:lnTo>
                  <a:lnTo>
                    <a:pt x="1355" y="6905"/>
                  </a:lnTo>
                  <a:lnTo>
                    <a:pt x="1320" y="6939"/>
                  </a:lnTo>
                  <a:lnTo>
                    <a:pt x="1286" y="6973"/>
                  </a:lnTo>
                  <a:lnTo>
                    <a:pt x="1" y="6234"/>
                  </a:lnTo>
                  <a:lnTo>
                    <a:pt x="1" y="6291"/>
                  </a:lnTo>
                  <a:lnTo>
                    <a:pt x="1264" y="7019"/>
                  </a:lnTo>
                  <a:lnTo>
                    <a:pt x="1252" y="7053"/>
                  </a:lnTo>
                  <a:lnTo>
                    <a:pt x="1252" y="7087"/>
                  </a:lnTo>
                  <a:lnTo>
                    <a:pt x="1252" y="7133"/>
                  </a:lnTo>
                  <a:lnTo>
                    <a:pt x="1264" y="7167"/>
                  </a:lnTo>
                  <a:lnTo>
                    <a:pt x="1286" y="7201"/>
                  </a:lnTo>
                  <a:lnTo>
                    <a:pt x="1309" y="7235"/>
                  </a:lnTo>
                  <a:lnTo>
                    <a:pt x="1343" y="7258"/>
                  </a:lnTo>
                  <a:lnTo>
                    <a:pt x="1377" y="7281"/>
                  </a:lnTo>
                  <a:lnTo>
                    <a:pt x="1411" y="7292"/>
                  </a:lnTo>
                  <a:lnTo>
                    <a:pt x="1502" y="7292"/>
                  </a:lnTo>
                  <a:lnTo>
                    <a:pt x="1537" y="7281"/>
                  </a:lnTo>
                  <a:lnTo>
                    <a:pt x="1571" y="7258"/>
                  </a:lnTo>
                  <a:lnTo>
                    <a:pt x="1605" y="7235"/>
                  </a:lnTo>
                  <a:lnTo>
                    <a:pt x="1628" y="7201"/>
                  </a:lnTo>
                  <a:lnTo>
                    <a:pt x="1650" y="7167"/>
                  </a:lnTo>
                  <a:lnTo>
                    <a:pt x="1662" y="7133"/>
                  </a:lnTo>
                  <a:lnTo>
                    <a:pt x="1662" y="7087"/>
                  </a:lnTo>
                  <a:lnTo>
                    <a:pt x="1662" y="7053"/>
                  </a:lnTo>
                  <a:lnTo>
                    <a:pt x="1650" y="7008"/>
                  </a:lnTo>
                  <a:lnTo>
                    <a:pt x="3686" y="5836"/>
                  </a:lnTo>
                  <a:lnTo>
                    <a:pt x="3709" y="5870"/>
                  </a:lnTo>
                  <a:lnTo>
                    <a:pt x="3743" y="5893"/>
                  </a:lnTo>
                  <a:lnTo>
                    <a:pt x="3789" y="5904"/>
                  </a:lnTo>
                  <a:lnTo>
                    <a:pt x="3823" y="5916"/>
                  </a:lnTo>
                  <a:lnTo>
                    <a:pt x="3857" y="5904"/>
                  </a:lnTo>
                  <a:lnTo>
                    <a:pt x="3891" y="5893"/>
                  </a:lnTo>
                  <a:lnTo>
                    <a:pt x="3948" y="5859"/>
                  </a:lnTo>
                  <a:lnTo>
                    <a:pt x="3982" y="5802"/>
                  </a:lnTo>
                  <a:lnTo>
                    <a:pt x="3994" y="5779"/>
                  </a:lnTo>
                  <a:lnTo>
                    <a:pt x="3994" y="5745"/>
                  </a:lnTo>
                  <a:lnTo>
                    <a:pt x="3982" y="5677"/>
                  </a:lnTo>
                  <a:lnTo>
                    <a:pt x="3959" y="5631"/>
                  </a:lnTo>
                  <a:lnTo>
                    <a:pt x="3903" y="5586"/>
                  </a:lnTo>
                  <a:lnTo>
                    <a:pt x="3846" y="5574"/>
                  </a:lnTo>
                  <a:lnTo>
                    <a:pt x="3846" y="3220"/>
                  </a:lnTo>
                  <a:lnTo>
                    <a:pt x="3891" y="3208"/>
                  </a:lnTo>
                  <a:lnTo>
                    <a:pt x="3937" y="3197"/>
                  </a:lnTo>
                  <a:lnTo>
                    <a:pt x="3971" y="3174"/>
                  </a:lnTo>
                  <a:lnTo>
                    <a:pt x="4005" y="3140"/>
                  </a:lnTo>
                  <a:lnTo>
                    <a:pt x="4028" y="3106"/>
                  </a:lnTo>
                  <a:lnTo>
                    <a:pt x="4050" y="3072"/>
                  </a:lnTo>
                  <a:lnTo>
                    <a:pt x="4062" y="3026"/>
                  </a:lnTo>
                  <a:lnTo>
                    <a:pt x="4062" y="2981"/>
                  </a:lnTo>
                  <a:lnTo>
                    <a:pt x="4062" y="2935"/>
                  </a:lnTo>
                  <a:lnTo>
                    <a:pt x="4050" y="2890"/>
                  </a:lnTo>
                  <a:lnTo>
                    <a:pt x="5984" y="1775"/>
                  </a:lnTo>
                  <a:lnTo>
                    <a:pt x="6030" y="1820"/>
                  </a:lnTo>
                  <a:lnTo>
                    <a:pt x="6075" y="1855"/>
                  </a:lnTo>
                  <a:lnTo>
                    <a:pt x="6132" y="1877"/>
                  </a:lnTo>
                  <a:lnTo>
                    <a:pt x="6200" y="1889"/>
                  </a:lnTo>
                  <a:lnTo>
                    <a:pt x="6246" y="1889"/>
                  </a:lnTo>
                  <a:lnTo>
                    <a:pt x="6291" y="1866"/>
                  </a:lnTo>
                  <a:lnTo>
                    <a:pt x="6337" y="1843"/>
                  </a:lnTo>
                  <a:lnTo>
                    <a:pt x="6382" y="1820"/>
                  </a:lnTo>
                  <a:lnTo>
                    <a:pt x="6405" y="1775"/>
                  </a:lnTo>
                  <a:lnTo>
                    <a:pt x="6428" y="1729"/>
                  </a:lnTo>
                  <a:lnTo>
                    <a:pt x="6451" y="1684"/>
                  </a:lnTo>
                  <a:lnTo>
                    <a:pt x="6451" y="1638"/>
                  </a:lnTo>
                  <a:lnTo>
                    <a:pt x="6451" y="1582"/>
                  </a:lnTo>
                  <a:lnTo>
                    <a:pt x="6428" y="1536"/>
                  </a:lnTo>
                  <a:lnTo>
                    <a:pt x="6417" y="1502"/>
                  </a:lnTo>
                  <a:lnTo>
                    <a:pt x="6382" y="1468"/>
                  </a:lnTo>
                  <a:lnTo>
                    <a:pt x="6348" y="1434"/>
                  </a:lnTo>
                  <a:lnTo>
                    <a:pt x="6303" y="1411"/>
                  </a:lnTo>
                  <a:lnTo>
                    <a:pt x="6269" y="1388"/>
                  </a:lnTo>
                  <a:lnTo>
                    <a:pt x="6212" y="1388"/>
                  </a:lnTo>
                  <a:lnTo>
                    <a:pt x="6212" y="0"/>
                  </a:lnTo>
                  <a:lnTo>
                    <a:pt x="6166" y="0"/>
                  </a:lnTo>
                  <a:lnTo>
                    <a:pt x="6166" y="1388"/>
                  </a:lnTo>
                  <a:lnTo>
                    <a:pt x="6121" y="1400"/>
                  </a:lnTo>
                  <a:lnTo>
                    <a:pt x="6087" y="1411"/>
                  </a:lnTo>
                  <a:lnTo>
                    <a:pt x="6041" y="1434"/>
                  </a:lnTo>
                  <a:lnTo>
                    <a:pt x="6007" y="1468"/>
                  </a:lnTo>
                  <a:lnTo>
                    <a:pt x="5984" y="1502"/>
                  </a:lnTo>
                  <a:lnTo>
                    <a:pt x="5962" y="1547"/>
                  </a:lnTo>
                  <a:lnTo>
                    <a:pt x="5950" y="1593"/>
                  </a:lnTo>
                  <a:lnTo>
                    <a:pt x="5950" y="1638"/>
                  </a:lnTo>
                  <a:lnTo>
                    <a:pt x="5950" y="1684"/>
                  </a:lnTo>
                  <a:lnTo>
                    <a:pt x="5962" y="1729"/>
                  </a:lnTo>
                  <a:lnTo>
                    <a:pt x="4028" y="2856"/>
                  </a:lnTo>
                  <a:lnTo>
                    <a:pt x="3994" y="2810"/>
                  </a:lnTo>
                  <a:lnTo>
                    <a:pt x="3937" y="2776"/>
                  </a:lnTo>
                  <a:lnTo>
                    <a:pt x="3891" y="2753"/>
                  </a:lnTo>
                  <a:lnTo>
                    <a:pt x="3823" y="2742"/>
                  </a:lnTo>
                  <a:lnTo>
                    <a:pt x="3766" y="2753"/>
                  </a:lnTo>
                  <a:lnTo>
                    <a:pt x="3709" y="2776"/>
                  </a:lnTo>
                  <a:lnTo>
                    <a:pt x="3664" y="2810"/>
                  </a:lnTo>
                  <a:lnTo>
                    <a:pt x="3630" y="2856"/>
                  </a:lnTo>
                  <a:lnTo>
                    <a:pt x="1696" y="1741"/>
                  </a:lnTo>
                  <a:lnTo>
                    <a:pt x="1719" y="1695"/>
                  </a:lnTo>
                  <a:lnTo>
                    <a:pt x="1719" y="1638"/>
                  </a:lnTo>
                  <a:lnTo>
                    <a:pt x="1719" y="1582"/>
                  </a:lnTo>
                  <a:lnTo>
                    <a:pt x="1707" y="1536"/>
                  </a:lnTo>
                  <a:lnTo>
                    <a:pt x="1684" y="1491"/>
                  </a:lnTo>
                  <a:lnTo>
                    <a:pt x="1650" y="1456"/>
                  </a:lnTo>
                  <a:lnTo>
                    <a:pt x="1616" y="1422"/>
                  </a:lnTo>
                  <a:lnTo>
                    <a:pt x="1571" y="1400"/>
                  </a:lnTo>
                  <a:lnTo>
                    <a:pt x="1525" y="1377"/>
                  </a:lnTo>
                  <a:lnTo>
                    <a:pt x="1480" y="137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10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0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4"/>
            </a:gs>
            <a:gs pos="13000">
              <a:schemeClr val="accent3"/>
            </a:gs>
            <a:gs pos="31000">
              <a:schemeClr val="accent2"/>
            </a:gs>
            <a:gs pos="100000">
              <a:schemeClr val="accent1"/>
            </a:gs>
          </a:gsLst>
          <a:lin ang="8100019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6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help-use-presentation-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lidescarnival.com/copyright-and-legal-informati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enetec-difusion.com/observatoriotelesalud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netec-difusion.com/observatoriotelesalud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netec-difusion.com/observatoriotelesalud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>
            <a:spLocks noGrp="1"/>
          </p:cNvSpPr>
          <p:nvPr>
            <p:ph type="ctrTitle"/>
          </p:nvPr>
        </p:nvSpPr>
        <p:spPr>
          <a:xfrm>
            <a:off x="1695104" y="1062142"/>
            <a:ext cx="7353575" cy="153473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Marco conceptual</a:t>
            </a:r>
            <a:br>
              <a:rPr lang="en" dirty="0"/>
            </a:br>
            <a:r>
              <a:rPr lang="en" dirty="0"/>
              <a:t>Actividades de Telemedicina</a:t>
            </a:r>
            <a:endParaRPr dirty="0"/>
          </a:p>
        </p:txBody>
      </p:sp>
      <p:sp>
        <p:nvSpPr>
          <p:cNvPr id="229" name="Google Shape;229;p15"/>
          <p:cNvSpPr txBox="1">
            <a:spLocks noGrp="1"/>
          </p:cNvSpPr>
          <p:nvPr>
            <p:ph type="subTitle" idx="1"/>
          </p:nvPr>
        </p:nvSpPr>
        <p:spPr>
          <a:xfrm>
            <a:off x="2051683" y="3240007"/>
            <a:ext cx="5604350" cy="85109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Centro Nacional de Excelencia Tecnológica en Salud</a:t>
            </a:r>
            <a:endParaRPr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2650F48-93C2-1F4A-913E-D11FF03997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904" y="-653"/>
            <a:ext cx="1367813" cy="153473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054" y="4473847"/>
            <a:ext cx="4066051" cy="468000"/>
          </a:xfrm>
          <a:prstGeom prst="rect">
            <a:avLst/>
          </a:prstGeom>
        </p:spPr>
      </p:pic>
      <p:sp>
        <p:nvSpPr>
          <p:cNvPr id="15" name="Título 3"/>
          <p:cNvSpPr txBox="1">
            <a:spLocks/>
          </p:cNvSpPr>
          <p:nvPr/>
        </p:nvSpPr>
        <p:spPr>
          <a:xfrm>
            <a:off x="4152899" y="4272197"/>
            <a:ext cx="4921817" cy="536568"/>
          </a:xfrm>
          <a:prstGeom prst="rect">
            <a:avLst/>
          </a:prstGeom>
        </p:spPr>
        <p:txBody>
          <a:bodyPr lIns="1944000" rIns="0" anchor="ctr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800100">
              <a:spcAft>
                <a:spcPct val="35000"/>
              </a:spcAft>
            </a:pPr>
            <a:r>
              <a:rPr lang="es-MX" sz="1600" b="1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Ing. Adrián Pacheco López</a:t>
            </a:r>
          </a:p>
          <a:p>
            <a:pPr defTabSz="800100">
              <a:spcAft>
                <a:spcPct val="35000"/>
              </a:spcAft>
            </a:pPr>
            <a:endParaRPr lang="es-MX" sz="1600" b="1" dirty="0"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Innovación Tecnológica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2</a:t>
            </a:fld>
            <a:endParaRPr lang="es-MX" dirty="0"/>
          </a:p>
        </p:txBody>
      </p:sp>
      <p:grpSp>
        <p:nvGrpSpPr>
          <p:cNvPr id="4" name="Google Shape;228;p27"/>
          <p:cNvGrpSpPr/>
          <p:nvPr/>
        </p:nvGrpSpPr>
        <p:grpSpPr>
          <a:xfrm>
            <a:off x="5809425" y="3033705"/>
            <a:ext cx="3088389" cy="1384500"/>
            <a:chOff x="6038025" y="2739605"/>
            <a:chExt cx="3088389" cy="1384500"/>
          </a:xfrm>
        </p:grpSpPr>
        <p:cxnSp>
          <p:nvCxnSpPr>
            <p:cNvPr id="5" name="Google Shape;229;p27"/>
            <p:cNvCxnSpPr/>
            <p:nvPr/>
          </p:nvCxnSpPr>
          <p:spPr>
            <a:xfrm>
              <a:off x="6038025" y="3270346"/>
              <a:ext cx="582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" name="Google Shape;230;p27"/>
            <p:cNvSpPr txBox="1"/>
            <p:nvPr/>
          </p:nvSpPr>
          <p:spPr>
            <a:xfrm>
              <a:off x="6640486" y="2739605"/>
              <a:ext cx="2485928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400" dirty="0">
                  <a:solidFill>
                    <a:schemeClr val="accent6"/>
                  </a:solidFill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Tecnología</a:t>
              </a:r>
              <a:endParaRPr sz="2400" dirty="0">
                <a:solidFill>
                  <a:schemeClr val="accent6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>
                <a:lnSpc>
                  <a:spcPct val="115000"/>
                </a:lnSpc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</a:rPr>
                <a:t>Desarrollo tecnológico, apropiación, competencias digitales,</a:t>
              </a:r>
              <a:endParaRPr lang="es-MX" sz="1200" dirty="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7" name="Google Shape;231;p27"/>
            <p:cNvSpPr/>
            <p:nvPr/>
          </p:nvSpPr>
          <p:spPr>
            <a:xfrm>
              <a:off x="6430053" y="3182110"/>
              <a:ext cx="198600" cy="198300"/>
            </a:xfrm>
            <a:prstGeom prst="ellipse">
              <a:avLst/>
            </a:prstGeom>
            <a:solidFill>
              <a:srgbClr val="004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100" dirty="0">
                  <a:solidFill>
                    <a:schemeClr val="tx1"/>
                  </a:solidFill>
                  <a:latin typeface="Catamaran"/>
                </a:rPr>
                <a:t>3</a:t>
              </a:r>
              <a:endParaRPr sz="1100" dirty="0">
                <a:solidFill>
                  <a:schemeClr val="tx1"/>
                </a:solidFill>
                <a:latin typeface="Catamaran"/>
              </a:endParaRPr>
            </a:p>
          </p:txBody>
        </p:sp>
      </p:grpSp>
      <p:grpSp>
        <p:nvGrpSpPr>
          <p:cNvPr id="9" name="Google Shape;233;p27"/>
          <p:cNvGrpSpPr/>
          <p:nvPr/>
        </p:nvGrpSpPr>
        <p:grpSpPr>
          <a:xfrm>
            <a:off x="46624" y="2071305"/>
            <a:ext cx="3355826" cy="1384500"/>
            <a:chOff x="275224" y="1844098"/>
            <a:chExt cx="3355826" cy="1384500"/>
          </a:xfrm>
        </p:grpSpPr>
        <p:sp>
          <p:nvSpPr>
            <p:cNvPr id="10" name="Google Shape;234;p27"/>
            <p:cNvSpPr txBox="1"/>
            <p:nvPr/>
          </p:nvSpPr>
          <p:spPr>
            <a:xfrm>
              <a:off x="275224" y="1844098"/>
              <a:ext cx="2228297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400" dirty="0">
                  <a:solidFill>
                    <a:schemeClr val="accent6"/>
                  </a:solidFill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implementación</a:t>
              </a:r>
              <a:endParaRPr sz="2400" dirty="0">
                <a:solidFill>
                  <a:schemeClr val="accent6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 algn="r">
                <a:spcAft>
                  <a:spcPts val="1600"/>
                </a:spcAft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  <a:sym typeface="Inria Sans"/>
                </a:rPr>
                <a:t>Adecuación de procesos, incorporación de nuevas actividades</a:t>
              </a:r>
            </a:p>
            <a:p>
              <a:pPr algn="r">
                <a:spcAft>
                  <a:spcPts val="1600"/>
                </a:spcAft>
              </a:pPr>
              <a:endParaRPr sz="1050" dirty="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</p:txBody>
        </p:sp>
        <p:cxnSp>
          <p:nvCxnSpPr>
            <p:cNvPr id="11" name="Google Shape;235;p27"/>
            <p:cNvCxnSpPr/>
            <p:nvPr/>
          </p:nvCxnSpPr>
          <p:spPr>
            <a:xfrm rot="10800000">
              <a:off x="2587350" y="2536350"/>
              <a:ext cx="10437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" name="Google Shape;236;p27"/>
            <p:cNvSpPr/>
            <p:nvPr/>
          </p:nvSpPr>
          <p:spPr>
            <a:xfrm>
              <a:off x="2523501" y="2431050"/>
              <a:ext cx="198600" cy="198300"/>
            </a:xfrm>
            <a:prstGeom prst="ellipse">
              <a:avLst/>
            </a:prstGeom>
            <a:solidFill>
              <a:srgbClr val="004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dirty="0">
                  <a:solidFill>
                    <a:schemeClr val="tx1"/>
                  </a:solidFill>
                  <a:latin typeface="Catamaran"/>
                </a:rPr>
                <a:t>2</a:t>
              </a:r>
              <a:endParaRPr sz="900" dirty="0">
                <a:solidFill>
                  <a:schemeClr val="tx1"/>
                </a:solidFill>
                <a:latin typeface="Catamaran"/>
              </a:endParaRPr>
            </a:p>
          </p:txBody>
        </p:sp>
      </p:grpSp>
      <p:grpSp>
        <p:nvGrpSpPr>
          <p:cNvPr id="14" name="Google Shape;238;p27"/>
          <p:cNvGrpSpPr/>
          <p:nvPr/>
        </p:nvGrpSpPr>
        <p:grpSpPr>
          <a:xfrm>
            <a:off x="4679500" y="841438"/>
            <a:ext cx="4218314" cy="1783524"/>
            <a:chOff x="4908100" y="490926"/>
            <a:chExt cx="4218314" cy="1783524"/>
          </a:xfrm>
        </p:grpSpPr>
        <p:cxnSp>
          <p:nvCxnSpPr>
            <p:cNvPr id="15" name="Google Shape;239;p27"/>
            <p:cNvCxnSpPr/>
            <p:nvPr/>
          </p:nvCxnSpPr>
          <p:spPr>
            <a:xfrm>
              <a:off x="4908100" y="1593250"/>
              <a:ext cx="1715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" name="Google Shape;240;p27"/>
            <p:cNvSpPr txBox="1"/>
            <p:nvPr/>
          </p:nvSpPr>
          <p:spPr>
            <a:xfrm>
              <a:off x="6640485" y="490926"/>
              <a:ext cx="2485929" cy="17835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400" dirty="0">
                  <a:solidFill>
                    <a:schemeClr val="accent6"/>
                  </a:solidFill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Lineamientos 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>
                <a:lnSpc>
                  <a:spcPct val="115000"/>
                </a:lnSpc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</a:rPr>
                <a:t>Regulación, </a:t>
              </a:r>
            </a:p>
            <a:p>
              <a:pPr>
                <a:lnSpc>
                  <a:spcPct val="115000"/>
                </a:lnSpc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</a:rPr>
                <a:t>Procedimientos oficiales</a:t>
              </a:r>
            </a:p>
            <a:p>
              <a:pPr>
                <a:lnSpc>
                  <a:spcPct val="115000"/>
                </a:lnSpc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</a:rPr>
                <a:t>Oficialización de acciones </a:t>
              </a:r>
            </a:p>
            <a:p>
              <a:pPr>
                <a:lnSpc>
                  <a:spcPct val="115000"/>
                </a:lnSpc>
              </a:pPr>
              <a:r>
                <a:rPr lang="es-MX" sz="1200" dirty="0">
                  <a:solidFill>
                    <a:schemeClr val="dk1"/>
                  </a:solidFill>
                  <a:latin typeface="Inria Sans"/>
                  <a:ea typeface="Inria Sans"/>
                  <a:cs typeface="Inria Sans"/>
                </a:rPr>
                <a:t>Estadística, resultados</a:t>
              </a:r>
            </a:p>
          </p:txBody>
        </p:sp>
        <p:sp>
          <p:nvSpPr>
            <p:cNvPr id="17" name="Google Shape;241;p27"/>
            <p:cNvSpPr/>
            <p:nvPr/>
          </p:nvSpPr>
          <p:spPr>
            <a:xfrm>
              <a:off x="6427830" y="1493307"/>
              <a:ext cx="198600" cy="198300"/>
            </a:xfrm>
            <a:prstGeom prst="ellipse">
              <a:avLst/>
            </a:prstGeom>
            <a:solidFill>
              <a:srgbClr val="004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dirty="0">
                  <a:solidFill>
                    <a:schemeClr val="tx1"/>
                  </a:solidFill>
                  <a:latin typeface="Catamaran"/>
                </a:rPr>
                <a:t>1</a:t>
              </a:r>
              <a:endParaRPr sz="900" dirty="0">
                <a:solidFill>
                  <a:schemeClr val="tx1"/>
                </a:solidFill>
                <a:latin typeface="Catamaran"/>
              </a:endParaRPr>
            </a:p>
          </p:txBody>
        </p:sp>
      </p:grpSp>
      <p:grpSp>
        <p:nvGrpSpPr>
          <p:cNvPr id="19" name="Google Shape;243;p27"/>
          <p:cNvGrpSpPr/>
          <p:nvPr/>
        </p:nvGrpSpPr>
        <p:grpSpPr>
          <a:xfrm>
            <a:off x="2585994" y="1378327"/>
            <a:ext cx="3514811" cy="3252003"/>
            <a:chOff x="2991269" y="1153325"/>
            <a:chExt cx="3514811" cy="3252003"/>
          </a:xfrm>
        </p:grpSpPr>
        <p:sp>
          <p:nvSpPr>
            <p:cNvPr id="20" name="Google Shape;244;p27"/>
            <p:cNvSpPr/>
            <p:nvPr/>
          </p:nvSpPr>
          <p:spPr>
            <a:xfrm>
              <a:off x="3477586" y="2585458"/>
              <a:ext cx="2541910" cy="950456"/>
            </a:xfrm>
            <a:custGeom>
              <a:avLst/>
              <a:gdLst/>
              <a:ahLst/>
              <a:cxnLst/>
              <a:rect l="l" t="t" r="r" b="b"/>
              <a:pathLst>
                <a:path w="126826" h="43529" extrusionOk="0">
                  <a:moveTo>
                    <a:pt x="0" y="20002"/>
                  </a:moveTo>
                  <a:lnTo>
                    <a:pt x="63389" y="43529"/>
                  </a:lnTo>
                  <a:lnTo>
                    <a:pt x="126826" y="19907"/>
                  </a:lnTo>
                  <a:lnTo>
                    <a:pt x="63580" y="0"/>
                  </a:lnTo>
                  <a:close/>
                </a:path>
              </a:pathLst>
            </a:custGeom>
            <a:solidFill>
              <a:srgbClr val="001230">
                <a:alpha val="18850"/>
              </a:srgbClr>
            </a:solidFill>
            <a:ln>
              <a:noFill/>
            </a:ln>
          </p:spPr>
        </p:sp>
        <p:sp>
          <p:nvSpPr>
            <p:cNvPr id="21" name="Google Shape;245;p27"/>
            <p:cNvSpPr/>
            <p:nvPr/>
          </p:nvSpPr>
          <p:spPr>
            <a:xfrm>
              <a:off x="2991269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2" name="Google Shape;246;p27"/>
            <p:cNvSpPr/>
            <p:nvPr/>
          </p:nvSpPr>
          <p:spPr>
            <a:xfrm flipH="1">
              <a:off x="4747852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  <p:sp>
          <p:nvSpPr>
            <p:cNvPr id="23" name="Google Shape;247;p27"/>
            <p:cNvSpPr/>
            <p:nvPr/>
          </p:nvSpPr>
          <p:spPr>
            <a:xfrm>
              <a:off x="3969199" y="2001324"/>
              <a:ext cx="1565850" cy="585863"/>
            </a:xfrm>
            <a:custGeom>
              <a:avLst/>
              <a:gdLst/>
              <a:ahLst/>
              <a:cxnLst/>
              <a:rect l="l" t="t" r="r" b="b"/>
              <a:pathLst>
                <a:path w="24053" h="8150" extrusionOk="0">
                  <a:moveTo>
                    <a:pt x="0" y="3827"/>
                  </a:moveTo>
                  <a:lnTo>
                    <a:pt x="11976" y="8150"/>
                  </a:lnTo>
                  <a:lnTo>
                    <a:pt x="24053" y="3827"/>
                  </a:lnTo>
                  <a:lnTo>
                    <a:pt x="12126" y="0"/>
                  </a:lnTo>
                  <a:close/>
                </a:path>
              </a:pathLst>
            </a:custGeom>
            <a:solidFill>
              <a:srgbClr val="001230">
                <a:alpha val="18850"/>
              </a:srgbClr>
            </a:solidFill>
            <a:ln>
              <a:noFill/>
            </a:ln>
          </p:spPr>
        </p:sp>
        <p:sp>
          <p:nvSpPr>
            <p:cNvPr id="24" name="Google Shape;248;p27"/>
            <p:cNvSpPr/>
            <p:nvPr/>
          </p:nvSpPr>
          <p:spPr>
            <a:xfrm>
              <a:off x="356325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5" name="Google Shape;249;p27"/>
            <p:cNvSpPr/>
            <p:nvPr/>
          </p:nvSpPr>
          <p:spPr>
            <a:xfrm flipH="1">
              <a:off x="474936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  <p:sp>
          <p:nvSpPr>
            <p:cNvPr id="26" name="Google Shape;250;p27"/>
            <p:cNvSpPr/>
            <p:nvPr/>
          </p:nvSpPr>
          <p:spPr>
            <a:xfrm>
              <a:off x="4059061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Google Shape;251;p27"/>
            <p:cNvSpPr/>
            <p:nvPr/>
          </p:nvSpPr>
          <p:spPr>
            <a:xfrm flipH="1">
              <a:off x="4749350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99087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Salud Digital </a:t>
            </a:r>
            <a:endParaRPr dirty="0"/>
          </a:p>
        </p:txBody>
      </p:sp>
      <p:sp>
        <p:nvSpPr>
          <p:cNvPr id="214" name="Google Shape;214;p13"/>
          <p:cNvSpPr txBox="1">
            <a:spLocks noGrp="1"/>
          </p:cNvSpPr>
          <p:nvPr>
            <p:ph type="body" idx="2"/>
          </p:nvPr>
        </p:nvSpPr>
        <p:spPr>
          <a:xfrm>
            <a:off x="0" y="4991100"/>
            <a:ext cx="6728400" cy="14144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 b="1" dirty="0">
                <a:solidFill>
                  <a:schemeClr val="accent4"/>
                </a:solidFill>
              </a:rPr>
              <a:t>More info on how to use this template at </a:t>
            </a:r>
            <a:r>
              <a:rPr lang="en" sz="300" b="1" u="sng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slidescarnival.com/help-use-presentation-template</a:t>
            </a:r>
            <a:endParaRPr sz="300" b="1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" dirty="0">
                <a:solidFill>
                  <a:schemeClr val="accent4"/>
                </a:solidFill>
              </a:rPr>
              <a:t>This template is free to use under </a:t>
            </a:r>
            <a:r>
              <a:rPr lang="en" sz="300" u="sng" dirty="0">
                <a:solidFill>
                  <a:schemeClr val="accent4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300" dirty="0">
                <a:solidFill>
                  <a:schemeClr val="accent4"/>
                </a:solidFill>
              </a:rPr>
              <a:t>. You can keep the Credits slide or mention SlidesCarnival and other resources used in a slide footer.</a:t>
            </a:r>
            <a:endParaRPr sz="300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" dirty="0">
              <a:solidFill>
                <a:schemeClr val="accent4"/>
              </a:solidFill>
            </a:endParaRPr>
          </a:p>
        </p:txBody>
      </p:sp>
      <p:sp>
        <p:nvSpPr>
          <p:cNvPr id="11" name="Google Shape;107;p6"/>
          <p:cNvSpPr/>
          <p:nvPr/>
        </p:nvSpPr>
        <p:spPr>
          <a:xfrm>
            <a:off x="-1" y="1937906"/>
            <a:ext cx="7277725" cy="306017"/>
          </a:xfrm>
          <a:prstGeom prst="rect">
            <a:avLst/>
          </a:prstGeom>
          <a:gradFill>
            <a:gsLst>
              <a:gs pos="0">
                <a:srgbClr val="FFFFFF">
                  <a:alpha val="0"/>
                  <a:alpha val="32400"/>
                </a:srgbClr>
              </a:gs>
              <a:gs pos="100000">
                <a:srgbClr val="00FFEE">
                  <a:alpha val="31764"/>
                  <a:alpha val="324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08;p6"/>
          <p:cNvSpPr/>
          <p:nvPr/>
        </p:nvSpPr>
        <p:spPr>
          <a:xfrm rot="16200000">
            <a:off x="1977789" y="1958430"/>
            <a:ext cx="306017" cy="264989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4"/>
              </a:gs>
              <a:gs pos="48000">
                <a:schemeClr val="accent3"/>
              </a:gs>
              <a:gs pos="71000">
                <a:schemeClr val="accent2"/>
              </a:gs>
              <a:gs pos="100000">
                <a:schemeClr val="accent1"/>
              </a:gs>
            </a:gsLst>
            <a:lin ang="8100019" scaled="0"/>
          </a:gradFill>
          <a:ln>
            <a:noFill/>
          </a:ln>
          <a:effectLst>
            <a:outerShdw blurRad="142875" algn="bl" rotWithShape="0">
              <a:schemeClr val="lt1">
                <a:alpha val="5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107;p6"/>
          <p:cNvSpPr/>
          <p:nvPr/>
        </p:nvSpPr>
        <p:spPr>
          <a:xfrm>
            <a:off x="0" y="2605796"/>
            <a:ext cx="7277724" cy="306017"/>
          </a:xfrm>
          <a:prstGeom prst="rect">
            <a:avLst/>
          </a:prstGeom>
          <a:gradFill>
            <a:gsLst>
              <a:gs pos="0">
                <a:srgbClr val="FFFFFF">
                  <a:alpha val="0"/>
                  <a:alpha val="32400"/>
                </a:srgbClr>
              </a:gs>
              <a:gs pos="100000">
                <a:srgbClr val="00FFEE">
                  <a:alpha val="31764"/>
                  <a:alpha val="324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108;p6"/>
          <p:cNvSpPr/>
          <p:nvPr/>
        </p:nvSpPr>
        <p:spPr>
          <a:xfrm rot="16200000">
            <a:off x="1977789" y="2626320"/>
            <a:ext cx="306017" cy="264989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4"/>
              </a:gs>
              <a:gs pos="40000">
                <a:schemeClr val="accent3"/>
              </a:gs>
              <a:gs pos="63000">
                <a:schemeClr val="accent2"/>
              </a:gs>
              <a:gs pos="100000">
                <a:schemeClr val="accent1"/>
              </a:gs>
            </a:gsLst>
            <a:lin ang="8100019" scaled="0"/>
          </a:gradFill>
          <a:ln>
            <a:noFill/>
          </a:ln>
          <a:effectLst>
            <a:outerShdw blurRad="142875" algn="bl" rotWithShape="0">
              <a:schemeClr val="lt1">
                <a:alpha val="5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" name="Google Shape;107;p6"/>
          <p:cNvSpPr/>
          <p:nvPr/>
        </p:nvSpPr>
        <p:spPr>
          <a:xfrm>
            <a:off x="0" y="3261801"/>
            <a:ext cx="7277724" cy="306017"/>
          </a:xfrm>
          <a:prstGeom prst="rect">
            <a:avLst/>
          </a:prstGeom>
          <a:gradFill>
            <a:gsLst>
              <a:gs pos="0">
                <a:srgbClr val="FFFFFF">
                  <a:alpha val="0"/>
                  <a:alpha val="32400"/>
                </a:srgbClr>
              </a:gs>
              <a:gs pos="100000">
                <a:srgbClr val="00FFEE">
                  <a:alpha val="31764"/>
                  <a:alpha val="324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08;p6"/>
          <p:cNvSpPr/>
          <p:nvPr/>
        </p:nvSpPr>
        <p:spPr>
          <a:xfrm rot="16200000">
            <a:off x="1977789" y="3282325"/>
            <a:ext cx="306017" cy="264989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4"/>
              </a:gs>
              <a:gs pos="28000">
                <a:schemeClr val="accent3"/>
              </a:gs>
              <a:gs pos="49000">
                <a:schemeClr val="accent2"/>
              </a:gs>
              <a:gs pos="100000">
                <a:schemeClr val="accent1"/>
              </a:gs>
            </a:gsLst>
            <a:lin ang="8100019" scaled="0"/>
          </a:gradFill>
          <a:ln>
            <a:noFill/>
          </a:ln>
          <a:effectLst>
            <a:outerShdw blurRad="142875" algn="bl" rotWithShape="0">
              <a:schemeClr val="lt1">
                <a:alpha val="5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Google Shape;107;p6"/>
          <p:cNvSpPr/>
          <p:nvPr/>
        </p:nvSpPr>
        <p:spPr>
          <a:xfrm>
            <a:off x="0" y="3917816"/>
            <a:ext cx="7277724" cy="306017"/>
          </a:xfrm>
          <a:prstGeom prst="rect">
            <a:avLst/>
          </a:prstGeom>
          <a:gradFill>
            <a:gsLst>
              <a:gs pos="0">
                <a:srgbClr val="FFFFFF">
                  <a:alpha val="0"/>
                  <a:alpha val="32400"/>
                </a:srgbClr>
              </a:gs>
              <a:gs pos="100000">
                <a:srgbClr val="00FFEE">
                  <a:alpha val="31764"/>
                  <a:alpha val="324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108;p6"/>
          <p:cNvSpPr/>
          <p:nvPr/>
        </p:nvSpPr>
        <p:spPr>
          <a:xfrm rot="16200000">
            <a:off x="1977789" y="3938340"/>
            <a:ext cx="306017" cy="264989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4"/>
              </a:gs>
              <a:gs pos="16000">
                <a:schemeClr val="accent3"/>
              </a:gs>
              <a:gs pos="35000">
                <a:schemeClr val="accent2"/>
              </a:gs>
              <a:gs pos="100000">
                <a:schemeClr val="accent1"/>
              </a:gs>
            </a:gsLst>
            <a:lin ang="8100019" scaled="0"/>
          </a:gradFill>
          <a:ln>
            <a:noFill/>
          </a:ln>
          <a:effectLst>
            <a:outerShdw blurRad="142875" algn="bl" rotWithShape="0">
              <a:schemeClr val="lt1">
                <a:alpha val="5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" name="Google Shape;221;p14"/>
          <p:cNvSpPr txBox="1">
            <a:spLocks/>
          </p:cNvSpPr>
          <p:nvPr/>
        </p:nvSpPr>
        <p:spPr>
          <a:xfrm>
            <a:off x="2399927" y="1851335"/>
            <a:ext cx="6744073" cy="479157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bg2">
                <a:alpha val="54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pPr marL="0" indent="0">
              <a:buFont typeface="Inria Sans"/>
              <a:buNone/>
            </a:pPr>
            <a:r>
              <a:rPr lang="en-US" dirty="0">
                <a:solidFill>
                  <a:schemeClr val="tx1"/>
                </a:solidFill>
              </a:rPr>
              <a:t>Gestion del Cambio</a:t>
            </a:r>
          </a:p>
        </p:txBody>
      </p:sp>
      <p:sp>
        <p:nvSpPr>
          <p:cNvPr id="29" name="Google Shape;221;p14"/>
          <p:cNvSpPr txBox="1">
            <a:spLocks/>
          </p:cNvSpPr>
          <p:nvPr/>
        </p:nvSpPr>
        <p:spPr>
          <a:xfrm>
            <a:off x="2399926" y="2519225"/>
            <a:ext cx="6744073" cy="479157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bg2">
                <a:alpha val="54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pPr marL="0" indent="0">
              <a:buFont typeface="Inria Sans"/>
              <a:buNone/>
            </a:pPr>
            <a:r>
              <a:rPr lang="es-MX" dirty="0">
                <a:solidFill>
                  <a:schemeClr val="tx1"/>
                </a:solidFill>
              </a:rPr>
              <a:t>Constante iteración y actualización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Google Shape;221;p14"/>
          <p:cNvSpPr txBox="1">
            <a:spLocks/>
          </p:cNvSpPr>
          <p:nvPr/>
        </p:nvSpPr>
        <p:spPr>
          <a:xfrm>
            <a:off x="2399925" y="3175230"/>
            <a:ext cx="6744073" cy="479157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bg2">
                <a:alpha val="54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pPr marL="0" indent="0">
              <a:buFont typeface="Inria Sans"/>
              <a:buNone/>
            </a:pPr>
            <a:r>
              <a:rPr lang="es-ES" dirty="0">
                <a:solidFill>
                  <a:schemeClr val="tx1"/>
                </a:solidFill>
              </a:rPr>
              <a:t>L</a:t>
            </a:r>
            <a:r>
              <a:rPr lang="es-MX" dirty="0" err="1">
                <a:solidFill>
                  <a:schemeClr val="tx1"/>
                </a:solidFill>
              </a:rPr>
              <a:t>argo</a:t>
            </a:r>
            <a:r>
              <a:rPr lang="es-MX" dirty="0">
                <a:solidFill>
                  <a:schemeClr val="tx1"/>
                </a:solidFill>
              </a:rPr>
              <a:t> plazo / metas intermedias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Google Shape;221;p14"/>
          <p:cNvSpPr txBox="1">
            <a:spLocks/>
          </p:cNvSpPr>
          <p:nvPr/>
        </p:nvSpPr>
        <p:spPr>
          <a:xfrm>
            <a:off x="2399925" y="3874525"/>
            <a:ext cx="4772772" cy="392598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bg2">
                <a:alpha val="54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pPr marL="0" indent="0">
              <a:buFont typeface="Inria Sans"/>
              <a:buNone/>
            </a:pPr>
            <a:r>
              <a:rPr lang="es-ES" dirty="0">
                <a:solidFill>
                  <a:schemeClr val="tx1"/>
                </a:solidFill>
              </a:rPr>
              <a:t>I</a:t>
            </a:r>
            <a:r>
              <a:rPr lang="es-MX" dirty="0">
                <a:solidFill>
                  <a:schemeClr val="tx1"/>
                </a:solidFill>
              </a:rPr>
              <a:t>incorporación de actores/roles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4</a:t>
            </a:fld>
            <a:endParaRPr lang="es-MX"/>
          </a:p>
        </p:txBody>
      </p:sp>
      <p:grpSp>
        <p:nvGrpSpPr>
          <p:cNvPr id="7" name="Grupo 6"/>
          <p:cNvGrpSpPr/>
          <p:nvPr/>
        </p:nvGrpSpPr>
        <p:grpSpPr>
          <a:xfrm>
            <a:off x="334537" y="228600"/>
            <a:ext cx="8486078" cy="4702335"/>
            <a:chOff x="3033881" y="3445744"/>
            <a:chExt cx="3126461" cy="728919"/>
          </a:xfrm>
          <a:solidFill>
            <a:schemeClr val="accent6">
              <a:lumMod val="50000"/>
              <a:alpha val="18000"/>
            </a:schemeClr>
          </a:solidFill>
        </p:grpSpPr>
        <p:sp>
          <p:nvSpPr>
            <p:cNvPr id="8" name="Google Shape;1676;p48"/>
            <p:cNvSpPr/>
            <p:nvPr/>
          </p:nvSpPr>
          <p:spPr>
            <a:xfrm flipH="1">
              <a:off x="3033881" y="3445744"/>
              <a:ext cx="3126461" cy="728919"/>
            </a:xfrm>
            <a:custGeom>
              <a:avLst/>
              <a:gdLst/>
              <a:ahLst/>
              <a:cxnLst/>
              <a:rect l="l" t="t" r="r" b="b"/>
              <a:pathLst>
                <a:path w="1658" h="384" extrusionOk="0">
                  <a:moveTo>
                    <a:pt x="1553" y="384"/>
                  </a:moveTo>
                  <a:cubicBezTo>
                    <a:pt x="1556" y="384"/>
                    <a:pt x="1560" y="382"/>
                    <a:pt x="1561" y="379"/>
                  </a:cubicBezTo>
                  <a:cubicBezTo>
                    <a:pt x="1657" y="196"/>
                    <a:pt x="1657" y="196"/>
                    <a:pt x="1657" y="196"/>
                  </a:cubicBezTo>
                  <a:cubicBezTo>
                    <a:pt x="1658" y="194"/>
                    <a:pt x="1658" y="190"/>
                    <a:pt x="1657" y="187"/>
                  </a:cubicBezTo>
                  <a:cubicBezTo>
                    <a:pt x="1561" y="5"/>
                    <a:pt x="1561" y="5"/>
                    <a:pt x="1561" y="5"/>
                  </a:cubicBezTo>
                  <a:cubicBezTo>
                    <a:pt x="1560" y="2"/>
                    <a:pt x="1556" y="0"/>
                    <a:pt x="155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3" y="14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196" y="384"/>
                    <a:pt x="196" y="384"/>
                    <a:pt x="196" y="384"/>
                  </a:cubicBezTo>
                  <a:lnTo>
                    <a:pt x="1553" y="3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1677;p48"/>
            <p:cNvSpPr/>
            <p:nvPr/>
          </p:nvSpPr>
          <p:spPr>
            <a:xfrm flipH="1">
              <a:off x="5790324" y="3800996"/>
              <a:ext cx="370018" cy="373667"/>
            </a:xfrm>
            <a:custGeom>
              <a:avLst/>
              <a:gdLst/>
              <a:ahLst/>
              <a:cxnLst/>
              <a:rect l="l" t="t" r="r" b="b"/>
              <a:pathLst>
                <a:path w="196" h="197" extrusionOk="0">
                  <a:moveTo>
                    <a:pt x="94" y="9"/>
                  </a:moveTo>
                  <a:cubicBezTo>
                    <a:pt x="3" y="183"/>
                    <a:pt x="3" y="183"/>
                    <a:pt x="3" y="183"/>
                  </a:cubicBezTo>
                  <a:cubicBezTo>
                    <a:pt x="0" y="189"/>
                    <a:pt x="5" y="197"/>
                    <a:pt x="12" y="197"/>
                  </a:cubicBezTo>
                  <a:cubicBezTo>
                    <a:pt x="196" y="197"/>
                    <a:pt x="196" y="197"/>
                    <a:pt x="196" y="197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3"/>
                    <a:pt x="95" y="7"/>
                    <a:pt x="9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" name="Google Shape;1673;p48"/>
          <p:cNvSpPr/>
          <p:nvPr/>
        </p:nvSpPr>
        <p:spPr>
          <a:xfrm flipV="1">
            <a:off x="4087774" y="934085"/>
            <a:ext cx="4507586" cy="4001269"/>
          </a:xfrm>
          <a:custGeom>
            <a:avLst/>
            <a:gdLst/>
            <a:ahLst/>
            <a:cxnLst/>
            <a:rect l="l" t="t" r="r" b="b"/>
            <a:pathLst>
              <a:path w="1658" h="384" extrusionOk="0">
                <a:moveTo>
                  <a:pt x="1553" y="384"/>
                </a:moveTo>
                <a:cubicBezTo>
                  <a:pt x="1556" y="384"/>
                  <a:pt x="1560" y="382"/>
                  <a:pt x="1561" y="379"/>
                </a:cubicBezTo>
                <a:cubicBezTo>
                  <a:pt x="1657" y="196"/>
                  <a:pt x="1657" y="196"/>
                  <a:pt x="1657" y="196"/>
                </a:cubicBezTo>
                <a:cubicBezTo>
                  <a:pt x="1658" y="194"/>
                  <a:pt x="1658" y="190"/>
                  <a:pt x="1657" y="187"/>
                </a:cubicBezTo>
                <a:cubicBezTo>
                  <a:pt x="1561" y="5"/>
                  <a:pt x="1561" y="5"/>
                  <a:pt x="1561" y="5"/>
                </a:cubicBezTo>
                <a:cubicBezTo>
                  <a:pt x="1560" y="2"/>
                  <a:pt x="1556" y="0"/>
                  <a:pt x="155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7"/>
                  <a:pt x="3" y="14"/>
                </a:cubicBezTo>
                <a:cubicBezTo>
                  <a:pt x="94" y="187"/>
                  <a:pt x="94" y="187"/>
                  <a:pt x="94" y="187"/>
                </a:cubicBezTo>
                <a:cubicBezTo>
                  <a:pt x="94" y="187"/>
                  <a:pt x="94" y="187"/>
                  <a:pt x="94" y="187"/>
                </a:cubicBezTo>
                <a:cubicBezTo>
                  <a:pt x="196" y="384"/>
                  <a:pt x="196" y="384"/>
                  <a:pt x="196" y="384"/>
                </a:cubicBezTo>
                <a:lnTo>
                  <a:pt x="1553" y="384"/>
                </a:lnTo>
                <a:close/>
              </a:path>
            </a:pathLst>
          </a:custGeom>
          <a:solidFill>
            <a:schemeClr val="accent6">
              <a:lumMod val="10000"/>
              <a:alpha val="32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1839891" y="2781769"/>
            <a:ext cx="2507472" cy="485119"/>
            <a:chOff x="3033881" y="3445744"/>
            <a:chExt cx="3126461" cy="728919"/>
          </a:xfrm>
        </p:grpSpPr>
        <p:sp>
          <p:nvSpPr>
            <p:cNvPr id="14" name="Google Shape;1676;p48"/>
            <p:cNvSpPr/>
            <p:nvPr/>
          </p:nvSpPr>
          <p:spPr>
            <a:xfrm flipH="1">
              <a:off x="3033881" y="3445744"/>
              <a:ext cx="3126461" cy="728919"/>
            </a:xfrm>
            <a:custGeom>
              <a:avLst/>
              <a:gdLst/>
              <a:ahLst/>
              <a:cxnLst/>
              <a:rect l="l" t="t" r="r" b="b"/>
              <a:pathLst>
                <a:path w="1658" h="384" extrusionOk="0">
                  <a:moveTo>
                    <a:pt x="1553" y="384"/>
                  </a:moveTo>
                  <a:cubicBezTo>
                    <a:pt x="1556" y="384"/>
                    <a:pt x="1560" y="382"/>
                    <a:pt x="1561" y="379"/>
                  </a:cubicBezTo>
                  <a:cubicBezTo>
                    <a:pt x="1657" y="196"/>
                    <a:pt x="1657" y="196"/>
                    <a:pt x="1657" y="196"/>
                  </a:cubicBezTo>
                  <a:cubicBezTo>
                    <a:pt x="1658" y="194"/>
                    <a:pt x="1658" y="190"/>
                    <a:pt x="1657" y="187"/>
                  </a:cubicBezTo>
                  <a:cubicBezTo>
                    <a:pt x="1561" y="5"/>
                    <a:pt x="1561" y="5"/>
                    <a:pt x="1561" y="5"/>
                  </a:cubicBezTo>
                  <a:cubicBezTo>
                    <a:pt x="1560" y="2"/>
                    <a:pt x="1556" y="0"/>
                    <a:pt x="155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3" y="14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196" y="384"/>
                    <a:pt x="196" y="384"/>
                    <a:pt x="196" y="384"/>
                  </a:cubicBezTo>
                  <a:lnTo>
                    <a:pt x="1553" y="384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677;p48"/>
            <p:cNvSpPr/>
            <p:nvPr/>
          </p:nvSpPr>
          <p:spPr>
            <a:xfrm flipH="1">
              <a:off x="5790324" y="3800996"/>
              <a:ext cx="370018" cy="373667"/>
            </a:xfrm>
            <a:custGeom>
              <a:avLst/>
              <a:gdLst/>
              <a:ahLst/>
              <a:cxnLst/>
              <a:rect l="l" t="t" r="r" b="b"/>
              <a:pathLst>
                <a:path w="196" h="197" extrusionOk="0">
                  <a:moveTo>
                    <a:pt x="94" y="9"/>
                  </a:moveTo>
                  <a:cubicBezTo>
                    <a:pt x="3" y="183"/>
                    <a:pt x="3" y="183"/>
                    <a:pt x="3" y="183"/>
                  </a:cubicBezTo>
                  <a:cubicBezTo>
                    <a:pt x="0" y="189"/>
                    <a:pt x="5" y="197"/>
                    <a:pt x="12" y="197"/>
                  </a:cubicBezTo>
                  <a:cubicBezTo>
                    <a:pt x="196" y="197"/>
                    <a:pt x="196" y="197"/>
                    <a:pt x="196" y="197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3"/>
                    <a:pt x="95" y="7"/>
                    <a:pt x="94" y="9"/>
                  </a:cubicBez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" name="Grupo 15"/>
          <p:cNvGrpSpPr/>
          <p:nvPr/>
        </p:nvGrpSpPr>
        <p:grpSpPr>
          <a:xfrm flipV="1">
            <a:off x="4357253" y="2786215"/>
            <a:ext cx="2527099" cy="485116"/>
            <a:chOff x="6902804" y="622902"/>
            <a:chExt cx="3126450" cy="728915"/>
          </a:xfrm>
        </p:grpSpPr>
        <p:sp>
          <p:nvSpPr>
            <p:cNvPr id="17" name="Google Shape;1673;p48"/>
            <p:cNvSpPr/>
            <p:nvPr/>
          </p:nvSpPr>
          <p:spPr>
            <a:xfrm>
              <a:off x="6902804" y="622902"/>
              <a:ext cx="3126450" cy="728915"/>
            </a:xfrm>
            <a:custGeom>
              <a:avLst/>
              <a:gdLst/>
              <a:ahLst/>
              <a:cxnLst/>
              <a:rect l="l" t="t" r="r" b="b"/>
              <a:pathLst>
                <a:path w="1658" h="384" extrusionOk="0">
                  <a:moveTo>
                    <a:pt x="1553" y="384"/>
                  </a:moveTo>
                  <a:cubicBezTo>
                    <a:pt x="1556" y="384"/>
                    <a:pt x="1560" y="382"/>
                    <a:pt x="1561" y="379"/>
                  </a:cubicBezTo>
                  <a:cubicBezTo>
                    <a:pt x="1657" y="196"/>
                    <a:pt x="1657" y="196"/>
                    <a:pt x="1657" y="196"/>
                  </a:cubicBezTo>
                  <a:cubicBezTo>
                    <a:pt x="1658" y="194"/>
                    <a:pt x="1658" y="190"/>
                    <a:pt x="1657" y="187"/>
                  </a:cubicBezTo>
                  <a:cubicBezTo>
                    <a:pt x="1561" y="5"/>
                    <a:pt x="1561" y="5"/>
                    <a:pt x="1561" y="5"/>
                  </a:cubicBezTo>
                  <a:cubicBezTo>
                    <a:pt x="1560" y="2"/>
                    <a:pt x="1556" y="0"/>
                    <a:pt x="155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3" y="14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94" y="187"/>
                    <a:pt x="94" y="187"/>
                    <a:pt x="94" y="187"/>
                  </a:cubicBezTo>
                  <a:cubicBezTo>
                    <a:pt x="196" y="384"/>
                    <a:pt x="196" y="384"/>
                    <a:pt x="196" y="384"/>
                  </a:cubicBezTo>
                  <a:lnTo>
                    <a:pt x="1553" y="384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674;p48"/>
            <p:cNvSpPr/>
            <p:nvPr/>
          </p:nvSpPr>
          <p:spPr>
            <a:xfrm>
              <a:off x="6902804" y="978152"/>
              <a:ext cx="370017" cy="373665"/>
            </a:xfrm>
            <a:custGeom>
              <a:avLst/>
              <a:gdLst/>
              <a:ahLst/>
              <a:cxnLst/>
              <a:rect l="l" t="t" r="r" b="b"/>
              <a:pathLst>
                <a:path w="196" h="197" extrusionOk="0">
                  <a:moveTo>
                    <a:pt x="94" y="9"/>
                  </a:moveTo>
                  <a:cubicBezTo>
                    <a:pt x="3" y="183"/>
                    <a:pt x="3" y="183"/>
                    <a:pt x="3" y="183"/>
                  </a:cubicBezTo>
                  <a:cubicBezTo>
                    <a:pt x="0" y="189"/>
                    <a:pt x="5" y="197"/>
                    <a:pt x="12" y="197"/>
                  </a:cubicBezTo>
                  <a:cubicBezTo>
                    <a:pt x="196" y="197"/>
                    <a:pt x="196" y="197"/>
                    <a:pt x="196" y="197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3"/>
                    <a:pt x="95" y="7"/>
                    <a:pt x="94" y="9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" name="Google Shape;497;p38"/>
          <p:cNvSpPr txBox="1">
            <a:spLocks/>
          </p:cNvSpPr>
          <p:nvPr/>
        </p:nvSpPr>
        <p:spPr>
          <a:xfrm>
            <a:off x="1983086" y="2790609"/>
            <a:ext cx="946734" cy="476279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algn="ctr"/>
            <a:r>
              <a:rPr lang="es-MX" sz="1200" b="1" dirty="0">
                <a:latin typeface="Catamaran"/>
              </a:rPr>
              <a:t>actividades  apoyadas</a:t>
            </a:r>
          </a:p>
        </p:txBody>
      </p:sp>
      <p:grpSp>
        <p:nvGrpSpPr>
          <p:cNvPr id="20" name="Google Shape;1288;p48"/>
          <p:cNvGrpSpPr>
            <a:grpSpLocks noChangeAspect="1"/>
          </p:cNvGrpSpPr>
          <p:nvPr/>
        </p:nvGrpSpPr>
        <p:grpSpPr>
          <a:xfrm>
            <a:off x="4900274" y="1645485"/>
            <a:ext cx="2867430" cy="2867436"/>
            <a:chOff x="10914618" y="2682187"/>
            <a:chExt cx="720033" cy="720033"/>
          </a:xfrm>
        </p:grpSpPr>
        <p:sp>
          <p:nvSpPr>
            <p:cNvPr id="21" name="Google Shape;1289;p48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1290;p48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1291;p48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1292;p48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1293;p48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294;p48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867;p28"/>
          <p:cNvSpPr txBox="1"/>
          <p:nvPr/>
        </p:nvSpPr>
        <p:spPr>
          <a:xfrm>
            <a:off x="7003793" y="2334158"/>
            <a:ext cx="1402036" cy="26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Diagnóstico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grpSp>
        <p:nvGrpSpPr>
          <p:cNvPr id="28" name="Google Shape;1244;p48"/>
          <p:cNvGrpSpPr>
            <a:grpSpLocks noChangeAspect="1"/>
          </p:cNvGrpSpPr>
          <p:nvPr/>
        </p:nvGrpSpPr>
        <p:grpSpPr>
          <a:xfrm>
            <a:off x="951711" y="1645485"/>
            <a:ext cx="2855635" cy="2869200"/>
            <a:chOff x="1400175" y="1220787"/>
            <a:chExt cx="4473575" cy="4476750"/>
          </a:xfrm>
        </p:grpSpPr>
        <p:sp>
          <p:nvSpPr>
            <p:cNvPr id="29" name="Google Shape;1245;p48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1246;p48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1247;p48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248;p48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" name="Google Shape;867;p28"/>
          <p:cNvSpPr txBox="1"/>
          <p:nvPr/>
        </p:nvSpPr>
        <p:spPr>
          <a:xfrm>
            <a:off x="7108999" y="3397610"/>
            <a:ext cx="978812" cy="50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Asesoría 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4" name="Google Shape;867;p28"/>
          <p:cNvSpPr txBox="1"/>
          <p:nvPr/>
        </p:nvSpPr>
        <p:spPr>
          <a:xfrm>
            <a:off x="5702684" y="4156118"/>
            <a:ext cx="1137457" cy="188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Consulta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5" name="Google Shape;867;p28"/>
          <p:cNvSpPr txBox="1"/>
          <p:nvPr/>
        </p:nvSpPr>
        <p:spPr>
          <a:xfrm>
            <a:off x="4699948" y="3621868"/>
            <a:ext cx="1271710" cy="278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/>
                </a:solidFill>
                <a:latin typeface="Catamaran"/>
                <a:ea typeface="Catamaran"/>
                <a:cs typeface="Catamaran"/>
                <a:sym typeface="Catamaran"/>
              </a:rPr>
              <a:t>Monitoreo</a:t>
            </a:r>
            <a:endParaRPr sz="800" b="1" dirty="0">
              <a:solidFill>
                <a:schemeClr val="tx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6" name="Google Shape;867;p28"/>
          <p:cNvSpPr txBox="1"/>
          <p:nvPr/>
        </p:nvSpPr>
        <p:spPr>
          <a:xfrm>
            <a:off x="5829677" y="1763216"/>
            <a:ext cx="1279322" cy="26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Interconsulta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7" name="Google Shape;867;p28"/>
          <p:cNvSpPr txBox="1"/>
          <p:nvPr/>
        </p:nvSpPr>
        <p:spPr>
          <a:xfrm>
            <a:off x="4741241" y="2302138"/>
            <a:ext cx="977097" cy="432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Triage a Distancia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8" name="Google Shape;867;p28"/>
          <p:cNvSpPr txBox="1"/>
          <p:nvPr/>
        </p:nvSpPr>
        <p:spPr>
          <a:xfrm>
            <a:off x="739934" y="2088938"/>
            <a:ext cx="1271710" cy="278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/>
                </a:solidFill>
                <a:latin typeface="Catamaran"/>
                <a:ea typeface="Catamaran"/>
                <a:cs typeface="Catamaran"/>
                <a:sym typeface="Catamaran"/>
              </a:rPr>
              <a:t>Capacitación</a:t>
            </a:r>
            <a:endParaRPr sz="800" b="1" dirty="0">
              <a:solidFill>
                <a:schemeClr val="tx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39" name="Google Shape;867;p28"/>
          <p:cNvSpPr txBox="1"/>
          <p:nvPr/>
        </p:nvSpPr>
        <p:spPr>
          <a:xfrm>
            <a:off x="2866682" y="2183395"/>
            <a:ext cx="1279322" cy="26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Atención medica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40" name="Google Shape;867;p28"/>
          <p:cNvSpPr txBox="1"/>
          <p:nvPr/>
        </p:nvSpPr>
        <p:spPr>
          <a:xfrm>
            <a:off x="2679183" y="3807273"/>
            <a:ext cx="1279322" cy="410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Coordinación de Servicios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41" name="Google Shape;867;p28"/>
          <p:cNvSpPr txBox="1"/>
          <p:nvPr/>
        </p:nvSpPr>
        <p:spPr>
          <a:xfrm>
            <a:off x="727065" y="3534303"/>
            <a:ext cx="1112826" cy="503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Promoción y Prevención</a:t>
            </a:r>
            <a:endParaRPr sz="800" b="1" dirty="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42" name="Google Shape;497;p38"/>
          <p:cNvSpPr txBox="1">
            <a:spLocks/>
          </p:cNvSpPr>
          <p:nvPr/>
        </p:nvSpPr>
        <p:spPr>
          <a:xfrm>
            <a:off x="4900274" y="963520"/>
            <a:ext cx="2867426" cy="67754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MX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tamaran"/>
              </a:rPr>
              <a:t>TELEMEDICINA</a:t>
            </a:r>
            <a:endPara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tamaran"/>
            </a:endParaRPr>
          </a:p>
        </p:txBody>
      </p:sp>
      <p:sp>
        <p:nvSpPr>
          <p:cNvPr id="43" name="Google Shape;497;p38"/>
          <p:cNvSpPr txBox="1">
            <a:spLocks/>
          </p:cNvSpPr>
          <p:nvPr/>
        </p:nvSpPr>
        <p:spPr>
          <a:xfrm>
            <a:off x="940154" y="224181"/>
            <a:ext cx="3194292" cy="1287002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tamaran"/>
              </a:rPr>
              <a:t>Acciones de Salud </a:t>
            </a:r>
            <a:endParaRPr lang="es-MX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tamaran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0" y="4964151"/>
            <a:ext cx="840812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>
                <a:hlinkClick r:id="rId2"/>
              </a:rPr>
              <a:t>https://cenetec-difusion.com/observatoriotelesalud</a:t>
            </a:r>
            <a:endParaRPr lang="es-MX" sz="600" dirty="0"/>
          </a:p>
        </p:txBody>
      </p:sp>
      <p:sp>
        <p:nvSpPr>
          <p:cNvPr id="2" name="Rectángulo 1"/>
          <p:cNvSpPr/>
          <p:nvPr/>
        </p:nvSpPr>
        <p:spPr>
          <a:xfrm>
            <a:off x="5627322" y="2882091"/>
            <a:ext cx="15744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200" b="1" dirty="0">
                <a:solidFill>
                  <a:schemeClr val="tx1"/>
                </a:solidFill>
                <a:latin typeface="Catamaran"/>
              </a:rPr>
              <a:t> tecnologías Digitales </a:t>
            </a:r>
            <a:endParaRPr lang="es-MX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2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2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439" name="Google Shape;439;p32"/>
          <p:cNvGrpSpPr/>
          <p:nvPr/>
        </p:nvGrpSpPr>
        <p:grpSpPr>
          <a:xfrm>
            <a:off x="5240302" y="465959"/>
            <a:ext cx="2736410" cy="4222433"/>
            <a:chOff x="2112475" y="238125"/>
            <a:chExt cx="3395050" cy="5238750"/>
          </a:xfrm>
        </p:grpSpPr>
        <p:sp>
          <p:nvSpPr>
            <p:cNvPr id="440" name="Google Shape;440;p32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Google Shape;426;p31"/>
          <p:cNvSpPr txBox="1">
            <a:spLocks/>
          </p:cNvSpPr>
          <p:nvPr/>
        </p:nvSpPr>
        <p:spPr>
          <a:xfrm>
            <a:off x="5482975" y="1410440"/>
            <a:ext cx="2178867" cy="1822618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 b="0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pPr marL="0" indent="0" algn="ctr">
              <a:buNone/>
            </a:pPr>
            <a:r>
              <a:rPr lang="es-MX" dirty="0">
                <a:latin typeface="Saira Semi Condensed"/>
                <a:ea typeface="Saira Semi Condensed"/>
                <a:cs typeface="Saira Semi Condensed"/>
                <a:sym typeface="Saira Semi Condensed"/>
              </a:rPr>
              <a:t>Modelos de Atención en Salud a Distancia </a:t>
            </a:r>
          </a:p>
          <a:p>
            <a:pPr marL="0" indent="0" algn="ctr">
              <a:buNone/>
            </a:pPr>
            <a:endParaRPr lang="es-MX" sz="1800" dirty="0">
              <a:latin typeface="Saira Semi Condensed"/>
              <a:sym typeface="Saira Semi Condensed"/>
            </a:endParaRPr>
          </a:p>
          <a:p>
            <a:pPr marL="0" indent="0" algn="ctr">
              <a:buNone/>
            </a:pPr>
            <a:r>
              <a:rPr lang="es-MX" sz="1800" dirty="0">
                <a:latin typeface="Saira Semi Condensed"/>
                <a:sym typeface="Saira Semi Condensed"/>
              </a:rPr>
              <a:t>Apoyados en TIC</a:t>
            </a:r>
          </a:p>
          <a:p>
            <a:pPr marL="0" indent="0" algn="ctr">
              <a:buNone/>
            </a:pPr>
            <a:r>
              <a:rPr lang="es-MX" sz="1800" dirty="0">
                <a:latin typeface="Saira Semi Condensed"/>
                <a:sym typeface="Saira Semi Condensed"/>
              </a:rPr>
              <a:t>Salud Digital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610426" y="4534534"/>
            <a:ext cx="363913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hlinkClick r:id="rId3"/>
              </a:rPr>
              <a:t>Observatorio de Telesalud del CENETEC</a:t>
            </a:r>
          </a:p>
          <a:p>
            <a:endParaRPr lang="es-MX" sz="300" dirty="0">
              <a:hlinkClick r:id="rId3"/>
            </a:endParaRPr>
          </a:p>
          <a:p>
            <a:r>
              <a:rPr lang="es-MX" sz="1200" dirty="0">
                <a:hlinkClick r:id="rId3"/>
              </a:rPr>
              <a:t>https://cenetec-difusion.com/observatoriotelesalud/</a:t>
            </a:r>
            <a:endParaRPr lang="es-MX" sz="1200" dirty="0"/>
          </a:p>
        </p:txBody>
      </p:sp>
      <p:grpSp>
        <p:nvGrpSpPr>
          <p:cNvPr id="31" name="Google Shape;1305;p48"/>
          <p:cNvGrpSpPr/>
          <p:nvPr/>
        </p:nvGrpSpPr>
        <p:grpSpPr>
          <a:xfrm>
            <a:off x="180677" y="4465809"/>
            <a:ext cx="460705" cy="491455"/>
            <a:chOff x="9901824" y="937343"/>
            <a:chExt cx="744273" cy="793950"/>
          </a:xfrm>
        </p:grpSpPr>
        <p:grpSp>
          <p:nvGrpSpPr>
            <p:cNvPr id="32" name="Google Shape;1306;p48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39" name="Google Shape;1307;p48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" name="Google Shape;1308;p48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" name="Google Shape;1309;p48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" name="Google Shape;1310;p48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" name="Google Shape;1311;p48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Google Shape;1312;p48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" name="Google Shape;1313;p48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" name="Google Shape;1314;p48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" name="Google Shape;1315;p48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" name="Google Shape;1316;p48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" name="Google Shape;1317;p48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1318;p48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319;p48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320;p48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321;p48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1322;p48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" name="Google Shape;235;p16">
            <a:extLst>
              <a:ext uri="{FF2B5EF4-FFF2-40B4-BE49-F238E27FC236}">
                <a16:creationId xmlns:a16="http://schemas.microsoft.com/office/drawing/2014/main" id="{92086ED7-4181-4E5E-A0E8-3C048575795A}"/>
              </a:ext>
            </a:extLst>
          </p:cNvPr>
          <p:cNvSpPr txBox="1">
            <a:spLocks/>
          </p:cNvSpPr>
          <p:nvPr/>
        </p:nvSpPr>
        <p:spPr>
          <a:xfrm>
            <a:off x="2849336" y="1088138"/>
            <a:ext cx="3069771" cy="182382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400">
              <a:lnSpc>
                <a:spcPct val="150000"/>
              </a:lnSpc>
            </a:pPr>
            <a:r>
              <a:rPr lang="es-MX" sz="2400" dirty="0"/>
              <a:t>OMS</a:t>
            </a:r>
          </a:p>
          <a:p>
            <a:pPr marL="25400">
              <a:lnSpc>
                <a:spcPct val="150000"/>
              </a:lnSpc>
            </a:pPr>
            <a:r>
              <a:rPr lang="es-MX" sz="2400" dirty="0"/>
              <a:t>OPS</a:t>
            </a:r>
          </a:p>
          <a:p>
            <a:pPr marL="25400">
              <a:lnSpc>
                <a:spcPct val="150000"/>
              </a:lnSpc>
            </a:pPr>
            <a:r>
              <a:rPr lang="es-MX" sz="2400" dirty="0"/>
              <a:t>CEPAL</a:t>
            </a:r>
          </a:p>
          <a:p>
            <a:pPr marL="25400">
              <a:lnSpc>
                <a:spcPct val="150000"/>
              </a:lnSpc>
            </a:pPr>
            <a:r>
              <a:rPr lang="es-MX" sz="2400" dirty="0"/>
              <a:t>BID</a:t>
            </a:r>
          </a:p>
        </p:txBody>
      </p:sp>
    </p:spTree>
    <p:extLst>
      <p:ext uri="{BB962C8B-B14F-4D97-AF65-F5344CB8AC3E}">
        <p14:creationId xmlns:p14="http://schemas.microsoft.com/office/powerpoint/2010/main" val="3636251842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646" name="Google Shape;646;p43"/>
          <p:cNvSpPr txBox="1">
            <a:spLocks noGrp="1"/>
          </p:cNvSpPr>
          <p:nvPr>
            <p:ph type="title" idx="4294967295"/>
          </p:nvPr>
        </p:nvSpPr>
        <p:spPr>
          <a:xfrm>
            <a:off x="6645986" y="3643924"/>
            <a:ext cx="2345489" cy="35083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dirty="0"/>
              <a:t>Estrategia</a:t>
            </a:r>
            <a:endParaRPr sz="4400" dirty="0"/>
          </a:p>
        </p:txBody>
      </p:sp>
      <p:grpSp>
        <p:nvGrpSpPr>
          <p:cNvPr id="648" name="Google Shape;648;p43"/>
          <p:cNvGrpSpPr/>
          <p:nvPr/>
        </p:nvGrpSpPr>
        <p:grpSpPr>
          <a:xfrm>
            <a:off x="453462" y="285750"/>
            <a:ext cx="7596524" cy="4440997"/>
            <a:chOff x="3778727" y="4460423"/>
            <a:chExt cx="720160" cy="647437"/>
          </a:xfrm>
        </p:grpSpPr>
        <p:sp>
          <p:nvSpPr>
            <p:cNvPr id="649" name="Google Shape;649;p43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08000" tIns="34275" rIns="108000" bIns="34275" anchor="ctr" anchorCtr="0">
              <a:norm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800" dirty="0">
                  <a:solidFill>
                    <a:schemeClr val="dk1"/>
                  </a:solidFill>
                  <a:latin typeface="Catamaran"/>
                  <a:ea typeface="Inria Sans"/>
                  <a:cs typeface="Inria Sans"/>
                  <a:sym typeface="Inria Sans"/>
                </a:rPr>
                <a:t>Definir Manuales</a:t>
              </a:r>
              <a:endParaRPr sz="1800" i="0" u="none" strike="noStrike" cap="none" dirty="0">
                <a:solidFill>
                  <a:schemeClr val="dk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0" name="Google Shape;650;p43"/>
            <p:cNvSpPr/>
            <p:nvPr/>
          </p:nvSpPr>
          <p:spPr>
            <a:xfrm>
              <a:off x="4002092" y="4997465"/>
              <a:ext cx="275015" cy="110395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800" dirty="0">
                  <a:solidFill>
                    <a:schemeClr val="accent1"/>
                  </a:solidFill>
                  <a:latin typeface="Catamaran"/>
                  <a:ea typeface="Inria Sans"/>
                  <a:cs typeface="Inria Sans"/>
                  <a:sym typeface="Inria Sans"/>
                </a:rPr>
                <a:t>Evaluar y mejorar</a:t>
              </a:r>
              <a:endParaRPr sz="1800" i="0" u="none" strike="noStrike" cap="none" dirty="0">
                <a:solidFill>
                  <a:schemeClr val="accent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1" name="Google Shape;651;p43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800" i="0" u="none" strike="noStrike" cap="none" dirty="0">
                  <a:solidFill>
                    <a:schemeClr val="dk1"/>
                  </a:solidFill>
                  <a:latin typeface="Catamaran"/>
                  <a:ea typeface="Inria Sans"/>
                  <a:cs typeface="Inria Sans"/>
                  <a:sym typeface="Inria Sans"/>
                </a:rPr>
                <a:t>Identificar acciones</a:t>
              </a:r>
              <a:endParaRPr sz="1800" i="0" u="none" strike="noStrike" cap="none" dirty="0">
                <a:solidFill>
                  <a:schemeClr val="dk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2" name="Google Shape;652;p43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spcBef>
                  <a:spcPts val="1200"/>
                </a:spcBef>
                <a:buClr>
                  <a:schemeClr val="dk1"/>
                </a:buClr>
                <a:buSzPts val="1400"/>
              </a:pPr>
              <a:r>
                <a:rPr lang="es-MX" sz="1800" dirty="0">
                  <a:solidFill>
                    <a:schemeClr val="dk1"/>
                  </a:solidFill>
                  <a:latin typeface="Catamaran"/>
                  <a:ea typeface="Inria Sans"/>
                  <a:cs typeface="Inria Sans"/>
                  <a:sym typeface="Inria Sans"/>
                </a:rPr>
                <a:t>Comunicar en toda la organización</a:t>
              </a:r>
              <a:endParaRPr sz="1800" i="0" u="none" strike="noStrike" cap="none" dirty="0">
                <a:solidFill>
                  <a:schemeClr val="dk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3" name="Google Shape;653;p43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216000" tIns="34275" rIns="216000" bIns="34275" anchor="ctr" anchorCtr="0">
              <a:noAutofit/>
            </a:bodyPr>
            <a:lstStyle/>
            <a:p>
              <a:pPr lvl="0" algn="ctr">
                <a:spcBef>
                  <a:spcPts val="600"/>
                </a:spcBef>
                <a:buClr>
                  <a:schemeClr val="dk1"/>
                </a:buClr>
                <a:buSzPts val="1400"/>
              </a:pPr>
              <a:r>
                <a:rPr lang="es-MX" sz="1800" dirty="0">
                  <a:solidFill>
                    <a:schemeClr val="dk1"/>
                  </a:solidFill>
                  <a:latin typeface="Catamaran"/>
                  <a:ea typeface="Inria Sans"/>
                  <a:cs typeface="Inria Sans"/>
                  <a:sym typeface="Inria Sans"/>
                </a:rPr>
                <a:t>Homologar conceptos</a:t>
              </a:r>
              <a:endParaRPr sz="1800" i="0" u="none" strike="noStrike" cap="none" dirty="0">
                <a:solidFill>
                  <a:schemeClr val="dk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4" name="Google Shape;654;p43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spcBef>
                  <a:spcPts val="600"/>
                </a:spcBef>
                <a:buClr>
                  <a:schemeClr val="dk1"/>
                </a:buClr>
                <a:buSzPts val="1400"/>
              </a:pPr>
              <a:r>
                <a:rPr lang="es-MX" sz="1800" dirty="0">
                  <a:solidFill>
                    <a:schemeClr val="dk1"/>
                  </a:solidFill>
                  <a:latin typeface="Catamaran"/>
                  <a:ea typeface="Inria Sans"/>
                  <a:cs typeface="Inria Sans"/>
                  <a:sym typeface="Inria Sans"/>
                </a:rPr>
                <a:t>Establecer políticas</a:t>
              </a:r>
              <a:endParaRPr sz="1800" i="0" u="none" strike="noStrike" cap="none" dirty="0">
                <a:solidFill>
                  <a:schemeClr val="dk1"/>
                </a:solidFill>
                <a:latin typeface="Catamaran"/>
                <a:ea typeface="Inria Sans"/>
                <a:cs typeface="Inria Sans"/>
                <a:sym typeface="Inria Sans"/>
              </a:endParaRPr>
            </a:p>
          </p:txBody>
        </p:sp>
        <p:sp>
          <p:nvSpPr>
            <p:cNvPr id="655" name="Google Shape;655;p43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4"/>
          <p:cNvSpPr txBox="1">
            <a:spLocks noGrp="1"/>
          </p:cNvSpPr>
          <p:nvPr>
            <p:ph type="ctrTitle" idx="4294967295"/>
          </p:nvPr>
        </p:nvSpPr>
        <p:spPr>
          <a:xfrm>
            <a:off x="508337" y="807708"/>
            <a:ext cx="4233655" cy="97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 dirty="0"/>
              <a:t>GRACIAS!</a:t>
            </a:r>
            <a:endParaRPr sz="6800" dirty="0"/>
          </a:p>
        </p:txBody>
      </p:sp>
      <p:sp>
        <p:nvSpPr>
          <p:cNvPr id="463" name="Google Shape;463;p34"/>
          <p:cNvSpPr txBox="1">
            <a:spLocks noGrp="1"/>
          </p:cNvSpPr>
          <p:nvPr>
            <p:ph type="subTitle" idx="4294967295"/>
          </p:nvPr>
        </p:nvSpPr>
        <p:spPr>
          <a:xfrm>
            <a:off x="499363" y="2062458"/>
            <a:ext cx="3271200" cy="5847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571500" lvl="1" indent="0">
              <a:buNone/>
            </a:pPr>
            <a:r>
              <a:rPr lang="en" sz="1800" dirty="0"/>
              <a:t>@adrianpachecolo</a:t>
            </a:r>
          </a:p>
          <a:p>
            <a:pPr marL="571500" lvl="1" indent="0">
              <a:buNone/>
            </a:pPr>
            <a:endParaRPr lang="en" sz="1800" dirty="0"/>
          </a:p>
          <a:p>
            <a:pPr marL="571500" lvl="1" indent="0">
              <a:buNone/>
            </a:pPr>
            <a:r>
              <a:rPr lang="en" sz="1800" dirty="0"/>
              <a:t>Ing. Adrián Pacheco López</a:t>
            </a:r>
            <a:endParaRPr sz="1800" dirty="0"/>
          </a:p>
        </p:txBody>
      </p:sp>
      <p:sp>
        <p:nvSpPr>
          <p:cNvPr id="464" name="Google Shape;464;p34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465" name="Google Shape;465;p34"/>
          <p:cNvGrpSpPr/>
          <p:nvPr/>
        </p:nvGrpSpPr>
        <p:grpSpPr>
          <a:xfrm rot="10800000">
            <a:off x="5014102" y="1109741"/>
            <a:ext cx="4122748" cy="2955434"/>
            <a:chOff x="291713" y="847485"/>
            <a:chExt cx="489987" cy="351315"/>
          </a:xfrm>
        </p:grpSpPr>
        <p:sp>
          <p:nvSpPr>
            <p:cNvPr id="466" name="Google Shape;466;p34"/>
            <p:cNvSpPr/>
            <p:nvPr/>
          </p:nvSpPr>
          <p:spPr>
            <a:xfrm>
              <a:off x="291713" y="847485"/>
              <a:ext cx="3384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357188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34"/>
          <p:cNvGrpSpPr/>
          <p:nvPr/>
        </p:nvGrpSpPr>
        <p:grpSpPr>
          <a:xfrm>
            <a:off x="5781655" y="2060399"/>
            <a:ext cx="958428" cy="901731"/>
            <a:chOff x="5972700" y="2330200"/>
            <a:chExt cx="411625" cy="387275"/>
          </a:xfrm>
        </p:grpSpPr>
        <p:sp>
          <p:nvSpPr>
            <p:cNvPr id="469" name="Google Shape;469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ángulo 1"/>
          <p:cNvSpPr/>
          <p:nvPr/>
        </p:nvSpPr>
        <p:spPr>
          <a:xfrm>
            <a:off x="1047405" y="3912169"/>
            <a:ext cx="4213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3"/>
              </a:rPr>
              <a:t>Observatorio de Telesalud del CENETEC</a:t>
            </a:r>
          </a:p>
          <a:p>
            <a:endParaRPr lang="es-MX" sz="400" dirty="0">
              <a:hlinkClick r:id="rId3"/>
            </a:endParaRPr>
          </a:p>
          <a:p>
            <a:r>
              <a:rPr lang="es-MX" dirty="0">
                <a:hlinkClick r:id="rId3"/>
              </a:rPr>
              <a:t>https://cenetec-difusion.com/observatoriotelesalud/</a:t>
            </a:r>
            <a:endParaRPr lang="es-MX" dirty="0"/>
          </a:p>
        </p:txBody>
      </p:sp>
      <p:grpSp>
        <p:nvGrpSpPr>
          <p:cNvPr id="16" name="Google Shape;1305;p48"/>
          <p:cNvGrpSpPr/>
          <p:nvPr/>
        </p:nvGrpSpPr>
        <p:grpSpPr>
          <a:xfrm>
            <a:off x="508337" y="3958828"/>
            <a:ext cx="460705" cy="491455"/>
            <a:chOff x="9901824" y="937343"/>
            <a:chExt cx="744273" cy="793950"/>
          </a:xfrm>
        </p:grpSpPr>
        <p:grpSp>
          <p:nvGrpSpPr>
            <p:cNvPr id="17" name="Google Shape;1306;p48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24" name="Google Shape;1307;p48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" name="Google Shape;1308;p48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" name="Google Shape;1309;p48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Google Shape;1310;p48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1311;p48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1312;p48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Google Shape;1313;p48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Google Shape;1314;p48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1315;p48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1316;p48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" name="Google Shape;1317;p48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318;p48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1319;p48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320;p48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1321;p48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1322;p48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26" name="Picture 2" descr="Cómo utilizamos las cookies y tecnologías similares | Ayuda de Twit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17" y="2060399"/>
            <a:ext cx="493200" cy="49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urney template">
  <a:themeElements>
    <a:clrScheme name="Custom 347">
      <a:dk1>
        <a:srgbClr val="FFFFFF"/>
      </a:dk1>
      <a:lt1>
        <a:srgbClr val="082A44"/>
      </a:lt1>
      <a:dk2>
        <a:srgbClr val="B1D2DB"/>
      </a:dk2>
      <a:lt2>
        <a:srgbClr val="6F98B3"/>
      </a:lt2>
      <a:accent1>
        <a:srgbClr val="1D4C7A"/>
      </a:accent1>
      <a:accent2>
        <a:srgbClr val="1781A1"/>
      </a:accent2>
      <a:accent3>
        <a:srgbClr val="2DA8C8"/>
      </a:accent3>
      <a:accent4>
        <a:srgbClr val="10E7D9"/>
      </a:accent4>
      <a:accent5>
        <a:srgbClr val="24D8A0"/>
      </a:accent5>
      <a:accent6>
        <a:srgbClr val="A7F5B8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223</Words>
  <Application>Microsoft Office PowerPoint</Application>
  <PresentationFormat>Presentación en pantalla (16:9)</PresentationFormat>
  <Paragraphs>71</Paragraphs>
  <Slides>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Arial</vt:lpstr>
      <vt:lpstr>Calibri</vt:lpstr>
      <vt:lpstr>Catamaran</vt:lpstr>
      <vt:lpstr>Inria Sans</vt:lpstr>
      <vt:lpstr>Montserrat</vt:lpstr>
      <vt:lpstr>Saira Semi Condensed</vt:lpstr>
      <vt:lpstr>Titillium Web</vt:lpstr>
      <vt:lpstr>Titillium Web Light</vt:lpstr>
      <vt:lpstr>Gurney template</vt:lpstr>
      <vt:lpstr>Marco conceptual Actividades de Telemedicina</vt:lpstr>
      <vt:lpstr>Innovación Tecnológica</vt:lpstr>
      <vt:lpstr>Salud Digital </vt:lpstr>
      <vt:lpstr>Presentación de PowerPoint</vt:lpstr>
      <vt:lpstr>Presentación de PowerPoint</vt:lpstr>
      <vt:lpstr>Estrategia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General de la Telesalud en México</dc:title>
  <dc:creator>Yibran Alejandro Hernandez Montoya</dc:creator>
  <cp:lastModifiedBy>Adrian</cp:lastModifiedBy>
  <cp:revision>84</cp:revision>
  <dcterms:modified xsi:type="dcterms:W3CDTF">2021-09-25T00:48:21Z</dcterms:modified>
</cp:coreProperties>
</file>